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1.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Ex1.xml" ContentType="application/vnd.ms-office.chartex+xml"/>
  <Override PartName="/ppt/charts/style10.xml" ContentType="application/vnd.ms-office.chartstyle+xml"/>
  <Override PartName="/ppt/charts/colors10.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7"/>
  </p:notesMasterIdLst>
  <p:sldIdLst>
    <p:sldId id="256" r:id="rId5"/>
    <p:sldId id="259" r:id="rId6"/>
    <p:sldId id="260" r:id="rId7"/>
    <p:sldId id="258" r:id="rId8"/>
    <p:sldId id="268" r:id="rId9"/>
    <p:sldId id="283" r:id="rId10"/>
    <p:sldId id="284" r:id="rId11"/>
    <p:sldId id="263" r:id="rId12"/>
    <p:sldId id="264" r:id="rId13"/>
    <p:sldId id="269" r:id="rId14"/>
    <p:sldId id="281" r:id="rId15"/>
    <p:sldId id="286" r:id="rId16"/>
    <p:sldId id="282" r:id="rId17"/>
    <p:sldId id="274" r:id="rId18"/>
    <p:sldId id="292" r:id="rId19"/>
    <p:sldId id="265" r:id="rId20"/>
    <p:sldId id="290" r:id="rId21"/>
    <p:sldId id="267" r:id="rId22"/>
    <p:sldId id="275" r:id="rId23"/>
    <p:sldId id="278" r:id="rId24"/>
    <p:sldId id="276" r:id="rId25"/>
    <p:sldId id="279" r:id="rId26"/>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2F46CC7-B4C2-D1BF-3687-ECE480CB5B9E}" name="Josefina  Lopez" initials="JL" userId="S::jlopez@GESTIONSOCIAL.onmicrosoft.com::b9395a2f-8aee-4ddd-8f8b-6d905cba916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8B03"/>
    <a:srgbClr val="FED894"/>
    <a:srgbClr val="FCB22C"/>
    <a:srgbClr val="FAB526"/>
    <a:srgbClr val="FEDFA8"/>
    <a:srgbClr val="FDCC73"/>
    <a:srgbClr val="FEF0D5"/>
    <a:srgbClr val="FFCD2D"/>
    <a:srgbClr val="525360"/>
    <a:srgbClr val="2124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1E0DA9-C601-4658-BE42-2C29383CCBD1}" v="11" dt="2024-12-05T21:50:51.085"/>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38" autoAdjust="0"/>
    <p:restoredTop sz="89305" autoAdjust="0"/>
  </p:normalViewPr>
  <p:slideViewPr>
    <p:cSldViewPr snapToGrid="0" showGuides="1">
      <p:cViewPr varScale="1">
        <p:scale>
          <a:sx n="73" d="100"/>
          <a:sy n="73" d="100"/>
        </p:scale>
        <p:origin x="1080" y="72"/>
      </p:cViewPr>
      <p:guideLst>
        <p:guide orient="horz" pos="2160"/>
        <p:guide pos="3840"/>
      </p:guideLst>
    </p:cSldViewPr>
  </p:slideViewPr>
  <p:notesTextViewPr>
    <p:cViewPr>
      <p:scale>
        <a:sx n="1" d="1"/>
        <a:sy n="1" d="1"/>
      </p:scale>
      <p:origin x="0" y="0"/>
    </p:cViewPr>
  </p:notesTextViewPr>
  <p:sorterViewPr>
    <p:cViewPr>
      <p:scale>
        <a:sx n="100" d="100"/>
        <a:sy n="100" d="100"/>
      </p:scale>
      <p:origin x="0" y="-261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blo Elgueta" userId="eaa6739e-602a-4fa0-9427-1f387ceac29a" providerId="ADAL" clId="{5B68B27A-91D6-4888-8206-22ECAE6322FA}"/>
    <pc:docChg chg="custSel modSld">
      <pc:chgData name="Pablo Elgueta" userId="eaa6739e-602a-4fa0-9427-1f387ceac29a" providerId="ADAL" clId="{5B68B27A-91D6-4888-8206-22ECAE6322FA}" dt="2024-11-28T17:13:39.448" v="394" actId="478"/>
      <pc:docMkLst>
        <pc:docMk/>
      </pc:docMkLst>
      <pc:sldChg chg="modSp mod">
        <pc:chgData name="Pablo Elgueta" userId="eaa6739e-602a-4fa0-9427-1f387ceac29a" providerId="ADAL" clId="{5B68B27A-91D6-4888-8206-22ECAE6322FA}" dt="2024-11-28T14:47:51.264" v="11" actId="20577"/>
        <pc:sldMkLst>
          <pc:docMk/>
          <pc:sldMk cId="586276580" sldId="258"/>
        </pc:sldMkLst>
        <pc:spChg chg="mod">
          <ac:chgData name="Pablo Elgueta" userId="eaa6739e-602a-4fa0-9427-1f387ceac29a" providerId="ADAL" clId="{5B68B27A-91D6-4888-8206-22ECAE6322FA}" dt="2024-11-28T14:45:21.941" v="1" actId="20577"/>
          <ac:spMkLst>
            <pc:docMk/>
            <pc:sldMk cId="586276580" sldId="258"/>
            <ac:spMk id="6" creationId="{64EA33B4-873B-E697-F5D2-28D9C28DBFFF}"/>
          </ac:spMkLst>
        </pc:spChg>
        <pc:spChg chg="mod">
          <ac:chgData name="Pablo Elgueta" userId="eaa6739e-602a-4fa0-9427-1f387ceac29a" providerId="ADAL" clId="{5B68B27A-91D6-4888-8206-22ECAE6322FA}" dt="2024-11-28T14:47:51.264" v="11" actId="20577"/>
          <ac:spMkLst>
            <pc:docMk/>
            <pc:sldMk cId="586276580" sldId="258"/>
            <ac:spMk id="10" creationId="{634893EE-D160-0D5C-D3E0-68F905DF6215}"/>
          </ac:spMkLst>
        </pc:spChg>
        <pc:spChg chg="mod">
          <ac:chgData name="Pablo Elgueta" userId="eaa6739e-602a-4fa0-9427-1f387ceac29a" providerId="ADAL" clId="{5B68B27A-91D6-4888-8206-22ECAE6322FA}" dt="2024-11-28T14:46:56.751" v="6" actId="20577"/>
          <ac:spMkLst>
            <pc:docMk/>
            <pc:sldMk cId="586276580" sldId="258"/>
            <ac:spMk id="17" creationId="{5E234005-878B-E83C-E1C6-39F403C20D87}"/>
          </ac:spMkLst>
        </pc:spChg>
        <pc:spChg chg="mod">
          <ac:chgData name="Pablo Elgueta" userId="eaa6739e-602a-4fa0-9427-1f387ceac29a" providerId="ADAL" clId="{5B68B27A-91D6-4888-8206-22ECAE6322FA}" dt="2024-11-28T14:46:38.687" v="4" actId="20577"/>
          <ac:spMkLst>
            <pc:docMk/>
            <pc:sldMk cId="586276580" sldId="258"/>
            <ac:spMk id="18" creationId="{2B9ACF2C-7360-560E-2EEF-1C68ECB36AAA}"/>
          </ac:spMkLst>
        </pc:spChg>
      </pc:sldChg>
      <pc:sldChg chg="addSp delSp modSp mod">
        <pc:chgData name="Pablo Elgueta" userId="eaa6739e-602a-4fa0-9427-1f387ceac29a" providerId="ADAL" clId="{5B68B27A-91D6-4888-8206-22ECAE6322FA}" dt="2024-11-28T17:13:36.681" v="393" actId="478"/>
        <pc:sldMkLst>
          <pc:docMk/>
          <pc:sldMk cId="1585576256" sldId="264"/>
        </pc:sldMkLst>
        <pc:spChg chg="add mod">
          <ac:chgData name="Pablo Elgueta" userId="eaa6739e-602a-4fa0-9427-1f387ceac29a" providerId="ADAL" clId="{5B68B27A-91D6-4888-8206-22ECAE6322FA}" dt="2024-11-28T15:22:51.210" v="15" actId="207"/>
          <ac:spMkLst>
            <pc:docMk/>
            <pc:sldMk cId="1585576256" sldId="264"/>
            <ac:spMk id="2" creationId="{3A4DDBE8-0962-B9C3-230D-8B67E82BD1C6}"/>
          </ac:spMkLst>
        </pc:spChg>
        <pc:spChg chg="add del mod">
          <ac:chgData name="Pablo Elgueta" userId="eaa6739e-602a-4fa0-9427-1f387ceac29a" providerId="ADAL" clId="{5B68B27A-91D6-4888-8206-22ECAE6322FA}" dt="2024-11-28T17:13:36.681" v="393" actId="478"/>
          <ac:spMkLst>
            <pc:docMk/>
            <pc:sldMk cId="1585576256" sldId="264"/>
            <ac:spMk id="6" creationId="{6C561763-7E55-6D30-7768-0113AF31AE29}"/>
          </ac:spMkLst>
        </pc:spChg>
      </pc:sldChg>
      <pc:sldChg chg="addSp delSp modSp mod">
        <pc:chgData name="Pablo Elgueta" userId="eaa6739e-602a-4fa0-9427-1f387ceac29a" providerId="ADAL" clId="{5B68B27A-91D6-4888-8206-22ECAE6322FA}" dt="2024-11-28T17:13:39.448" v="394" actId="478"/>
        <pc:sldMkLst>
          <pc:docMk/>
          <pc:sldMk cId="2122951650" sldId="269"/>
        </pc:sldMkLst>
        <pc:spChg chg="add del mod">
          <ac:chgData name="Pablo Elgueta" userId="eaa6739e-602a-4fa0-9427-1f387ceac29a" providerId="ADAL" clId="{5B68B27A-91D6-4888-8206-22ECAE6322FA}" dt="2024-11-28T17:13:39.448" v="394" actId="478"/>
          <ac:spMkLst>
            <pc:docMk/>
            <pc:sldMk cId="2122951650" sldId="269"/>
            <ac:spMk id="8" creationId="{810A390A-D22E-4133-EB9B-600DEF6ED2A8}"/>
          </ac:spMkLst>
        </pc:spChg>
        <pc:spChg chg="add mod">
          <ac:chgData name="Pablo Elgueta" userId="eaa6739e-602a-4fa0-9427-1f387ceac29a" providerId="ADAL" clId="{5B68B27A-91D6-4888-8206-22ECAE6322FA}" dt="2024-11-28T15:24:06.989" v="162" actId="207"/>
          <ac:spMkLst>
            <pc:docMk/>
            <pc:sldMk cId="2122951650" sldId="269"/>
            <ac:spMk id="11" creationId="{18037B36-E113-095A-9CD9-5C1F73A4C12F}"/>
          </ac:spMkLst>
        </pc:spChg>
      </pc:sldChg>
      <pc:sldChg chg="modSp mod">
        <pc:chgData name="Pablo Elgueta" userId="eaa6739e-602a-4fa0-9427-1f387ceac29a" providerId="ADAL" clId="{5B68B27A-91D6-4888-8206-22ECAE6322FA}" dt="2024-11-28T15:32:53.509" v="292" actId="20577"/>
        <pc:sldMkLst>
          <pc:docMk/>
          <pc:sldMk cId="3549210148" sldId="279"/>
        </pc:sldMkLst>
        <pc:spChg chg="mod">
          <ac:chgData name="Pablo Elgueta" userId="eaa6739e-602a-4fa0-9427-1f387ceac29a" providerId="ADAL" clId="{5B68B27A-91D6-4888-8206-22ECAE6322FA}" dt="2024-11-28T15:32:53.509" v="292" actId="20577"/>
          <ac:spMkLst>
            <pc:docMk/>
            <pc:sldMk cId="3549210148" sldId="279"/>
            <ac:spMk id="64" creationId="{72DF770B-DE62-453E-BC9E-131D36B599F1}"/>
          </ac:spMkLst>
        </pc:spChg>
      </pc:sldChg>
      <pc:sldChg chg="addSp delSp modSp mod">
        <pc:chgData name="Pablo Elgueta" userId="eaa6739e-602a-4fa0-9427-1f387ceac29a" providerId="ADAL" clId="{5B68B27A-91D6-4888-8206-22ECAE6322FA}" dt="2024-11-28T17:13:11.524" v="392" actId="478"/>
        <pc:sldMkLst>
          <pc:docMk/>
          <pc:sldMk cId="945341107" sldId="283"/>
        </pc:sldMkLst>
        <pc:spChg chg="add del">
          <ac:chgData name="Pablo Elgueta" userId="eaa6739e-602a-4fa0-9427-1f387ceac29a" providerId="ADAL" clId="{5B68B27A-91D6-4888-8206-22ECAE6322FA}" dt="2024-11-28T15:23:00.220" v="17" actId="478"/>
          <ac:spMkLst>
            <pc:docMk/>
            <pc:sldMk cId="945341107" sldId="283"/>
            <ac:spMk id="2" creationId="{05D40489-9603-C9AE-1D08-5527921941B0}"/>
          </ac:spMkLst>
        </pc:spChg>
        <pc:spChg chg="add del mod">
          <ac:chgData name="Pablo Elgueta" userId="eaa6739e-602a-4fa0-9427-1f387ceac29a" providerId="ADAL" clId="{5B68B27A-91D6-4888-8206-22ECAE6322FA}" dt="2024-11-28T17:13:11.524" v="392" actId="478"/>
          <ac:spMkLst>
            <pc:docMk/>
            <pc:sldMk cId="945341107" sldId="283"/>
            <ac:spMk id="4" creationId="{9666E18A-E098-FB8F-2F04-40CCEE4E4858}"/>
          </ac:spMkLst>
        </pc:spChg>
      </pc:sldChg>
      <pc:sldChg chg="addSp modSp mod">
        <pc:chgData name="Pablo Elgueta" userId="eaa6739e-602a-4fa0-9427-1f387ceac29a" providerId="ADAL" clId="{5B68B27A-91D6-4888-8206-22ECAE6322FA}" dt="2024-11-28T15:37:22.388" v="391" actId="1076"/>
        <pc:sldMkLst>
          <pc:docMk/>
          <pc:sldMk cId="2437721569" sldId="290"/>
        </pc:sldMkLst>
        <pc:spChg chg="add mod">
          <ac:chgData name="Pablo Elgueta" userId="eaa6739e-602a-4fa0-9427-1f387ceac29a" providerId="ADAL" clId="{5B68B27A-91D6-4888-8206-22ECAE6322FA}" dt="2024-11-28T15:31:02.034" v="167" actId="14100"/>
          <ac:spMkLst>
            <pc:docMk/>
            <pc:sldMk cId="2437721569" sldId="290"/>
            <ac:spMk id="2" creationId="{2183B43F-680A-72A1-555E-9D2A636F4E18}"/>
          </ac:spMkLst>
        </pc:spChg>
        <pc:spChg chg="add mod">
          <ac:chgData name="Pablo Elgueta" userId="eaa6739e-602a-4fa0-9427-1f387ceac29a" providerId="ADAL" clId="{5B68B27A-91D6-4888-8206-22ECAE6322FA}" dt="2024-11-28T15:31:16.076" v="198" actId="20577"/>
          <ac:spMkLst>
            <pc:docMk/>
            <pc:sldMk cId="2437721569" sldId="290"/>
            <ac:spMk id="4" creationId="{980D90F8-3207-78F5-7579-4A883FA1F56A}"/>
          </ac:spMkLst>
        </pc:spChg>
        <pc:spChg chg="add mod">
          <ac:chgData name="Pablo Elgueta" userId="eaa6739e-602a-4fa0-9427-1f387ceac29a" providerId="ADAL" clId="{5B68B27A-91D6-4888-8206-22ECAE6322FA}" dt="2024-11-28T15:37:22.388" v="391" actId="1076"/>
          <ac:spMkLst>
            <pc:docMk/>
            <pc:sldMk cId="2437721569" sldId="290"/>
            <ac:spMk id="7" creationId="{3FA4D92F-86C1-99C5-591B-F3CAB65C789A}"/>
          </ac:spMkLst>
        </pc:spChg>
        <pc:spChg chg="mod">
          <ac:chgData name="Pablo Elgueta" userId="eaa6739e-602a-4fa0-9427-1f387ceac29a" providerId="ADAL" clId="{5B68B27A-91D6-4888-8206-22ECAE6322FA}" dt="2024-11-28T15:35:23.969" v="306" actId="1076"/>
          <ac:spMkLst>
            <pc:docMk/>
            <pc:sldMk cId="2437721569" sldId="290"/>
            <ac:spMk id="19" creationId="{602A14ED-BD42-BF1A-0ADF-473A42001F9C}"/>
          </ac:spMkLst>
        </pc:spChg>
        <pc:spChg chg="mod">
          <ac:chgData name="Pablo Elgueta" userId="eaa6739e-602a-4fa0-9427-1f387ceac29a" providerId="ADAL" clId="{5B68B27A-91D6-4888-8206-22ECAE6322FA}" dt="2024-11-28T15:36:14.892" v="330" actId="20577"/>
          <ac:spMkLst>
            <pc:docMk/>
            <pc:sldMk cId="2437721569" sldId="290"/>
            <ac:spMk id="21" creationId="{00F81D92-50CC-DF1E-AF4A-C13F7B357FA3}"/>
          </ac:spMkLst>
        </pc:spChg>
        <pc:spChg chg="mod">
          <ac:chgData name="Pablo Elgueta" userId="eaa6739e-602a-4fa0-9427-1f387ceac29a" providerId="ADAL" clId="{5B68B27A-91D6-4888-8206-22ECAE6322FA}" dt="2024-11-28T15:36:34.724" v="331" actId="20577"/>
          <ac:spMkLst>
            <pc:docMk/>
            <pc:sldMk cId="2437721569" sldId="290"/>
            <ac:spMk id="26" creationId="{C6B1A3CC-0A45-C7F3-4DC0-D8B47E55A5BA}"/>
          </ac:spMkLst>
        </pc:spChg>
        <pc:spChg chg="mod">
          <ac:chgData name="Pablo Elgueta" userId="eaa6739e-602a-4fa0-9427-1f387ceac29a" providerId="ADAL" clId="{5B68B27A-91D6-4888-8206-22ECAE6322FA}" dt="2024-11-28T15:35:21.766" v="305" actId="20577"/>
          <ac:spMkLst>
            <pc:docMk/>
            <pc:sldMk cId="2437721569" sldId="290"/>
            <ac:spMk id="35" creationId="{93AA6D91-7FEB-CAE0-64E5-220C2B46EC53}"/>
          </ac:spMkLst>
        </pc:spChg>
        <pc:cxnChg chg="add mod">
          <ac:chgData name="Pablo Elgueta" userId="eaa6739e-602a-4fa0-9427-1f387ceac29a" providerId="ADAL" clId="{5B68B27A-91D6-4888-8206-22ECAE6322FA}" dt="2024-11-28T15:34:41.249" v="295" actId="208"/>
          <ac:cxnSpMkLst>
            <pc:docMk/>
            <pc:sldMk cId="2437721569" sldId="290"/>
            <ac:cxnSpMk id="6" creationId="{1AC4CF3E-2DD2-A9EB-CE65-28CB4671DF91}"/>
          </ac:cxnSpMkLst>
        </pc:cxnChg>
      </pc:sldChg>
    </pc:docChg>
  </pc:docChgLst>
  <pc:docChgLst>
    <pc:chgData name="Rodrigo Peña T." userId="b59ce8e1-945d-484d-af9c-86936a2d4da0" providerId="ADAL" clId="{5123F181-6A85-4B8A-93E9-F8F73A959DE1}"/>
    <pc:docChg chg="undo redo custSel addSld delSld modSld">
      <pc:chgData name="Rodrigo Peña T." userId="b59ce8e1-945d-484d-af9c-86936a2d4da0" providerId="ADAL" clId="{5123F181-6A85-4B8A-93E9-F8F73A959DE1}" dt="2024-09-04T20:21:59.152" v="1144" actId="20577"/>
      <pc:docMkLst>
        <pc:docMk/>
      </pc:docMkLst>
      <pc:sldChg chg="modSp">
        <pc:chgData name="Rodrigo Peña T." userId="b59ce8e1-945d-484d-af9c-86936a2d4da0" providerId="ADAL" clId="{5123F181-6A85-4B8A-93E9-F8F73A959DE1}" dt="2024-09-04T20:16:42.669" v="1090" actId="20577"/>
        <pc:sldMkLst>
          <pc:docMk/>
          <pc:sldMk cId="1585576256" sldId="264"/>
        </pc:sldMkLst>
        <pc:graphicFrameChg chg="mod">
          <ac:chgData name="Rodrigo Peña T." userId="b59ce8e1-945d-484d-af9c-86936a2d4da0" providerId="ADAL" clId="{5123F181-6A85-4B8A-93E9-F8F73A959DE1}" dt="2024-09-04T20:16:42.669" v="1090" actId="20577"/>
          <ac:graphicFrameMkLst>
            <pc:docMk/>
            <pc:sldMk cId="1585576256" sldId="264"/>
            <ac:graphicFrameMk id="5" creationId="{E429B62A-9956-4129-87C2-DAFC0C07374C}"/>
          </ac:graphicFrameMkLst>
        </pc:graphicFrameChg>
      </pc:sldChg>
      <pc:sldChg chg="modSp mod">
        <pc:chgData name="Rodrigo Peña T." userId="b59ce8e1-945d-484d-af9c-86936a2d4da0" providerId="ADAL" clId="{5123F181-6A85-4B8A-93E9-F8F73A959DE1}" dt="2024-09-04T20:20:26.973" v="1115" actId="20577"/>
        <pc:sldMkLst>
          <pc:docMk/>
          <pc:sldMk cId="3687749389" sldId="265"/>
        </pc:sldMkLst>
        <pc:spChg chg="mod">
          <ac:chgData name="Rodrigo Peña T." userId="b59ce8e1-945d-484d-af9c-86936a2d4da0" providerId="ADAL" clId="{5123F181-6A85-4B8A-93E9-F8F73A959DE1}" dt="2024-09-04T20:20:26.973" v="1115" actId="20577"/>
          <ac:spMkLst>
            <pc:docMk/>
            <pc:sldMk cId="3687749389" sldId="265"/>
            <ac:spMk id="14" creationId="{4A0AEF3E-E484-28E9-9964-29980D41D2BF}"/>
          </ac:spMkLst>
        </pc:spChg>
      </pc:sldChg>
      <pc:sldChg chg="modSp del mod">
        <pc:chgData name="Rodrigo Peña T." userId="b59ce8e1-945d-484d-af9c-86936a2d4da0" providerId="ADAL" clId="{5123F181-6A85-4B8A-93E9-F8F73A959DE1}" dt="2024-09-04T20:15:05.299" v="1083" actId="2696"/>
        <pc:sldMkLst>
          <pc:docMk/>
          <pc:sldMk cId="1632947815" sldId="266"/>
        </pc:sldMkLst>
        <pc:spChg chg="mod">
          <ac:chgData name="Rodrigo Peña T." userId="b59ce8e1-945d-484d-af9c-86936a2d4da0" providerId="ADAL" clId="{5123F181-6A85-4B8A-93E9-F8F73A959DE1}" dt="2024-09-04T19:57:43.100" v="907" actId="20577"/>
          <ac:spMkLst>
            <pc:docMk/>
            <pc:sldMk cId="1632947815" sldId="266"/>
            <ac:spMk id="29" creationId="{18619522-4C30-92F0-4240-18EB21B36EA1}"/>
          </ac:spMkLst>
        </pc:spChg>
      </pc:sldChg>
      <pc:sldChg chg="modSp mod">
        <pc:chgData name="Rodrigo Peña T." userId="b59ce8e1-945d-484d-af9c-86936a2d4da0" providerId="ADAL" clId="{5123F181-6A85-4B8A-93E9-F8F73A959DE1}" dt="2024-09-04T20:21:15.483" v="1121" actId="20577"/>
        <pc:sldMkLst>
          <pc:docMk/>
          <pc:sldMk cId="1640795909" sldId="267"/>
        </pc:sldMkLst>
        <pc:spChg chg="mod">
          <ac:chgData name="Rodrigo Peña T." userId="b59ce8e1-945d-484d-af9c-86936a2d4da0" providerId="ADAL" clId="{5123F181-6A85-4B8A-93E9-F8F73A959DE1}" dt="2024-09-04T20:21:15.483" v="1121" actId="20577"/>
          <ac:spMkLst>
            <pc:docMk/>
            <pc:sldMk cId="1640795909" sldId="267"/>
            <ac:spMk id="9" creationId="{AD28803C-0AF9-2A09-8E1F-EFB07DF2E893}"/>
          </ac:spMkLst>
        </pc:spChg>
      </pc:sldChg>
      <pc:sldChg chg="del">
        <pc:chgData name="Rodrigo Peña T." userId="b59ce8e1-945d-484d-af9c-86936a2d4da0" providerId="ADAL" clId="{5123F181-6A85-4B8A-93E9-F8F73A959DE1}" dt="2024-09-04T16:05:52.027" v="106" actId="47"/>
        <pc:sldMkLst>
          <pc:docMk/>
          <pc:sldMk cId="1928792213" sldId="272"/>
        </pc:sldMkLst>
      </pc:sldChg>
      <pc:sldChg chg="del">
        <pc:chgData name="Rodrigo Peña T." userId="b59ce8e1-945d-484d-af9c-86936a2d4da0" providerId="ADAL" clId="{5123F181-6A85-4B8A-93E9-F8F73A959DE1}" dt="2024-09-04T16:05:52.027" v="106" actId="47"/>
        <pc:sldMkLst>
          <pc:docMk/>
          <pc:sldMk cId="2734328071" sldId="273"/>
        </pc:sldMkLst>
      </pc:sldChg>
      <pc:sldChg chg="modSp mod">
        <pc:chgData name="Rodrigo Peña T." userId="b59ce8e1-945d-484d-af9c-86936a2d4da0" providerId="ADAL" clId="{5123F181-6A85-4B8A-93E9-F8F73A959DE1}" dt="2024-09-04T20:20:57.409" v="1116" actId="20577"/>
        <pc:sldMkLst>
          <pc:docMk/>
          <pc:sldMk cId="110988537" sldId="274"/>
        </pc:sldMkLst>
        <pc:spChg chg="mod">
          <ac:chgData name="Rodrigo Peña T." userId="b59ce8e1-945d-484d-af9c-86936a2d4da0" providerId="ADAL" clId="{5123F181-6A85-4B8A-93E9-F8F73A959DE1}" dt="2024-09-04T20:20:57.409" v="1116" actId="20577"/>
          <ac:spMkLst>
            <pc:docMk/>
            <pc:sldMk cId="110988537" sldId="274"/>
            <ac:spMk id="24" creationId="{31F1253B-3DB9-F2A6-6FC3-C751CED3EAB7}"/>
          </ac:spMkLst>
        </pc:spChg>
      </pc:sldChg>
      <pc:sldChg chg="modSp mod">
        <pc:chgData name="Rodrigo Peña T." userId="b59ce8e1-945d-484d-af9c-86936a2d4da0" providerId="ADAL" clId="{5123F181-6A85-4B8A-93E9-F8F73A959DE1}" dt="2024-09-04T20:21:38.476" v="1139" actId="1038"/>
        <pc:sldMkLst>
          <pc:docMk/>
          <pc:sldMk cId="219269764" sldId="275"/>
        </pc:sldMkLst>
        <pc:spChg chg="mod">
          <ac:chgData name="Rodrigo Peña T." userId="b59ce8e1-945d-484d-af9c-86936a2d4da0" providerId="ADAL" clId="{5123F181-6A85-4B8A-93E9-F8F73A959DE1}" dt="2024-09-04T20:21:38.476" v="1139" actId="1038"/>
          <ac:spMkLst>
            <pc:docMk/>
            <pc:sldMk cId="219269764" sldId="275"/>
            <ac:spMk id="3" creationId="{5AF0D40A-F90E-9498-337C-34488D3BF238}"/>
          </ac:spMkLst>
        </pc:spChg>
        <pc:spChg chg="mod">
          <ac:chgData name="Rodrigo Peña T." userId="b59ce8e1-945d-484d-af9c-86936a2d4da0" providerId="ADAL" clId="{5123F181-6A85-4B8A-93E9-F8F73A959DE1}" dt="2024-09-04T20:21:20.139" v="1124" actId="20577"/>
          <ac:spMkLst>
            <pc:docMk/>
            <pc:sldMk cId="219269764" sldId="275"/>
            <ac:spMk id="9" creationId="{DF306EDA-E551-1B53-3307-66D4EBCBEDF0}"/>
          </ac:spMkLst>
        </pc:spChg>
      </pc:sldChg>
      <pc:sldChg chg="modSp mod">
        <pc:chgData name="Rodrigo Peña T." userId="b59ce8e1-945d-484d-af9c-86936a2d4da0" providerId="ADAL" clId="{5123F181-6A85-4B8A-93E9-F8F73A959DE1}" dt="2024-09-04T20:21:59.152" v="1144" actId="20577"/>
        <pc:sldMkLst>
          <pc:docMk/>
          <pc:sldMk cId="4203279575" sldId="276"/>
        </pc:sldMkLst>
        <pc:spChg chg="mod">
          <ac:chgData name="Rodrigo Peña T." userId="b59ce8e1-945d-484d-af9c-86936a2d4da0" providerId="ADAL" clId="{5123F181-6A85-4B8A-93E9-F8F73A959DE1}" dt="2024-09-04T20:21:59.152" v="1144" actId="20577"/>
          <ac:spMkLst>
            <pc:docMk/>
            <pc:sldMk cId="4203279575" sldId="276"/>
            <ac:spMk id="9" creationId="{69D1B0BE-F2B4-4D61-3208-4705E9C418ED}"/>
          </ac:spMkLst>
        </pc:spChg>
      </pc:sldChg>
      <pc:sldChg chg="modSp mod">
        <pc:chgData name="Rodrigo Peña T." userId="b59ce8e1-945d-484d-af9c-86936a2d4da0" providerId="ADAL" clId="{5123F181-6A85-4B8A-93E9-F8F73A959DE1}" dt="2024-09-04T20:21:47.599" v="1141" actId="20577"/>
        <pc:sldMkLst>
          <pc:docMk/>
          <pc:sldMk cId="1760442287" sldId="278"/>
        </pc:sldMkLst>
        <pc:spChg chg="mod">
          <ac:chgData name="Rodrigo Peña T." userId="b59ce8e1-945d-484d-af9c-86936a2d4da0" providerId="ADAL" clId="{5123F181-6A85-4B8A-93E9-F8F73A959DE1}" dt="2024-09-04T20:21:47.599" v="1141" actId="20577"/>
          <ac:spMkLst>
            <pc:docMk/>
            <pc:sldMk cId="1760442287" sldId="278"/>
            <ac:spMk id="9" creationId="{43BABB40-B1A0-9341-BC3C-156A3D1BAD5C}"/>
          </ac:spMkLst>
        </pc:spChg>
      </pc:sldChg>
      <pc:sldChg chg="del">
        <pc:chgData name="Rodrigo Peña T." userId="b59ce8e1-945d-484d-af9c-86936a2d4da0" providerId="ADAL" clId="{5123F181-6A85-4B8A-93E9-F8F73A959DE1}" dt="2024-09-04T16:04:15.259" v="74" actId="47"/>
        <pc:sldMkLst>
          <pc:docMk/>
          <pc:sldMk cId="608115042" sldId="285"/>
        </pc:sldMkLst>
      </pc:sldChg>
      <pc:sldChg chg="addSp delSp modSp add mod">
        <pc:chgData name="Rodrigo Peña T." userId="b59ce8e1-945d-484d-af9c-86936a2d4da0" providerId="ADAL" clId="{5123F181-6A85-4B8A-93E9-F8F73A959DE1}" dt="2024-09-04T20:18:39.834" v="1093" actId="208"/>
        <pc:sldMkLst>
          <pc:docMk/>
          <pc:sldMk cId="3581864629" sldId="286"/>
        </pc:sldMkLst>
        <pc:graphicFrameChg chg="add del mod">
          <ac:chgData name="Rodrigo Peña T." userId="b59ce8e1-945d-484d-af9c-86936a2d4da0" providerId="ADAL" clId="{5123F181-6A85-4B8A-93E9-F8F73A959DE1}" dt="2024-09-04T15:58:11.903" v="48" actId="478"/>
          <ac:graphicFrameMkLst>
            <pc:docMk/>
            <pc:sldMk cId="3581864629" sldId="286"/>
            <ac:graphicFrameMk id="2" creationId="{8C0EA3AE-87EA-4D56-AD19-0B8727253099}"/>
          </ac:graphicFrameMkLst>
        </pc:graphicFrameChg>
        <pc:graphicFrameChg chg="add mod">
          <ac:chgData name="Rodrigo Peña T." userId="b59ce8e1-945d-484d-af9c-86936a2d4da0" providerId="ADAL" clId="{5123F181-6A85-4B8A-93E9-F8F73A959DE1}" dt="2024-09-04T20:18:39.834" v="1093" actId="208"/>
          <ac:graphicFrameMkLst>
            <pc:docMk/>
            <pc:sldMk cId="3581864629" sldId="286"/>
            <ac:graphicFrameMk id="3" creationId="{8C0EA3AE-87EA-4D56-AD19-0B8727253099}"/>
          </ac:graphicFrameMkLst>
        </pc:graphicFrameChg>
        <pc:graphicFrameChg chg="del">
          <ac:chgData name="Rodrigo Peña T." userId="b59ce8e1-945d-484d-af9c-86936a2d4da0" providerId="ADAL" clId="{5123F181-6A85-4B8A-93E9-F8F73A959DE1}" dt="2024-09-04T15:52:52.269" v="1" actId="478"/>
          <ac:graphicFrameMkLst>
            <pc:docMk/>
            <pc:sldMk cId="3581864629" sldId="286"/>
            <ac:graphicFrameMk id="6" creationId="{FC40D1C8-D2F8-4D8B-93D8-8314C9564199}"/>
          </ac:graphicFrameMkLst>
        </pc:graphicFrameChg>
      </pc:sldChg>
      <pc:sldChg chg="addSp delSp modSp add del mod">
        <pc:chgData name="Rodrigo Peña T." userId="b59ce8e1-945d-484d-af9c-86936a2d4da0" providerId="ADAL" clId="{5123F181-6A85-4B8A-93E9-F8F73A959DE1}" dt="2024-09-04T20:15:05.299" v="1083" actId="2696"/>
        <pc:sldMkLst>
          <pc:docMk/>
          <pc:sldMk cId="3188968358" sldId="287"/>
        </pc:sldMkLst>
        <pc:spChg chg="mod">
          <ac:chgData name="Rodrigo Peña T." userId="b59ce8e1-945d-484d-af9c-86936a2d4da0" providerId="ADAL" clId="{5123F181-6A85-4B8A-93E9-F8F73A959DE1}" dt="2024-09-04T16:13:34.183" v="373" actId="20577"/>
          <ac:spMkLst>
            <pc:docMk/>
            <pc:sldMk cId="3188968358" sldId="287"/>
            <ac:spMk id="7" creationId="{212D52F9-2BC3-5587-C848-4D0378D20A38}"/>
          </ac:spMkLst>
        </pc:spChg>
        <pc:spChg chg="mod">
          <ac:chgData name="Rodrigo Peña T." userId="b59ce8e1-945d-484d-af9c-86936a2d4da0" providerId="ADAL" clId="{5123F181-6A85-4B8A-93E9-F8F73A959DE1}" dt="2024-09-04T16:20:14.078" v="462"/>
          <ac:spMkLst>
            <pc:docMk/>
            <pc:sldMk cId="3188968358" sldId="287"/>
            <ac:spMk id="16" creationId="{2E834BFF-6469-FD01-5BC0-E7D647348036}"/>
          </ac:spMkLst>
        </pc:spChg>
        <pc:spChg chg="add mod">
          <ac:chgData name="Rodrigo Peña T." userId="b59ce8e1-945d-484d-af9c-86936a2d4da0" providerId="ADAL" clId="{5123F181-6A85-4B8A-93E9-F8F73A959DE1}" dt="2024-09-04T19:09:35.779" v="718" actId="20577"/>
          <ac:spMkLst>
            <pc:docMk/>
            <pc:sldMk cId="3188968358" sldId="287"/>
            <ac:spMk id="19" creationId="{602A14ED-BD42-BF1A-0ADF-473A42001F9C}"/>
          </ac:spMkLst>
        </pc:spChg>
        <pc:spChg chg="add del mod">
          <ac:chgData name="Rodrigo Peña T." userId="b59ce8e1-945d-484d-af9c-86936a2d4da0" providerId="ADAL" clId="{5123F181-6A85-4B8A-93E9-F8F73A959DE1}" dt="2024-09-04T19:12:09.626" v="759" actId="478"/>
          <ac:spMkLst>
            <pc:docMk/>
            <pc:sldMk cId="3188968358" sldId="287"/>
            <ac:spMk id="20" creationId="{2A2104C3-98B6-CE24-9D66-C5D6BE27F7EA}"/>
          </ac:spMkLst>
        </pc:spChg>
        <pc:spChg chg="add mod">
          <ac:chgData name="Rodrigo Peña T." userId="b59ce8e1-945d-484d-af9c-86936a2d4da0" providerId="ADAL" clId="{5123F181-6A85-4B8A-93E9-F8F73A959DE1}" dt="2024-09-04T19:12:03.222" v="757" actId="571"/>
          <ac:spMkLst>
            <pc:docMk/>
            <pc:sldMk cId="3188968358" sldId="287"/>
            <ac:spMk id="22" creationId="{EB49B44B-AE19-DF56-2634-93AB2FA9FE91}"/>
          </ac:spMkLst>
        </pc:spChg>
        <pc:spChg chg="add mod">
          <ac:chgData name="Rodrigo Peña T." userId="b59ce8e1-945d-484d-af9c-86936a2d4da0" providerId="ADAL" clId="{5123F181-6A85-4B8A-93E9-F8F73A959DE1}" dt="2024-09-04T19:39:56.748" v="769" actId="1035"/>
          <ac:spMkLst>
            <pc:docMk/>
            <pc:sldMk cId="3188968358" sldId="287"/>
            <ac:spMk id="25" creationId="{B73E541E-6A1B-5A6E-AD2F-A4E606B12DAD}"/>
          </ac:spMkLst>
        </pc:spChg>
        <pc:spChg chg="mod">
          <ac:chgData name="Rodrigo Peña T." userId="b59ce8e1-945d-484d-af9c-86936a2d4da0" providerId="ADAL" clId="{5123F181-6A85-4B8A-93E9-F8F73A959DE1}" dt="2024-09-04T16:11:39.453" v="318" actId="1036"/>
          <ac:spMkLst>
            <pc:docMk/>
            <pc:sldMk cId="3188968358" sldId="287"/>
            <ac:spMk id="28" creationId="{F52A4D29-40E4-B5F6-ECCB-45A85BDA1A42}"/>
          </ac:spMkLst>
        </pc:spChg>
        <pc:spChg chg="mod">
          <ac:chgData name="Rodrigo Peña T." userId="b59ce8e1-945d-484d-af9c-86936a2d4da0" providerId="ADAL" clId="{5123F181-6A85-4B8A-93E9-F8F73A959DE1}" dt="2024-09-04T19:57:46.715" v="909" actId="20577"/>
          <ac:spMkLst>
            <pc:docMk/>
            <pc:sldMk cId="3188968358" sldId="287"/>
            <ac:spMk id="29" creationId="{18619522-4C30-92F0-4240-18EB21B36EA1}"/>
          </ac:spMkLst>
        </pc:spChg>
        <pc:spChg chg="add mod">
          <ac:chgData name="Rodrigo Peña T." userId="b59ce8e1-945d-484d-af9c-86936a2d4da0" providerId="ADAL" clId="{5123F181-6A85-4B8A-93E9-F8F73A959DE1}" dt="2024-09-04T19:40:52.283" v="787" actId="1035"/>
          <ac:spMkLst>
            <pc:docMk/>
            <pc:sldMk cId="3188968358" sldId="287"/>
            <ac:spMk id="30" creationId="{D0E6E551-10DD-1BC4-44CE-73FECC8D4783}"/>
          </ac:spMkLst>
        </pc:spChg>
        <pc:spChg chg="add mod">
          <ac:chgData name="Rodrigo Peña T." userId="b59ce8e1-945d-484d-af9c-86936a2d4da0" providerId="ADAL" clId="{5123F181-6A85-4B8A-93E9-F8F73A959DE1}" dt="2024-09-04T19:42:24.040" v="789" actId="1076"/>
          <ac:spMkLst>
            <pc:docMk/>
            <pc:sldMk cId="3188968358" sldId="287"/>
            <ac:spMk id="31" creationId="{01D64A98-F0AF-E2E5-C353-E5A6482A8450}"/>
          </ac:spMkLst>
        </pc:spChg>
        <pc:spChg chg="del mod ord">
          <ac:chgData name="Rodrigo Peña T." userId="b59ce8e1-945d-484d-af9c-86936a2d4da0" providerId="ADAL" clId="{5123F181-6A85-4B8A-93E9-F8F73A959DE1}" dt="2024-09-04T16:20:12.467" v="461" actId="478"/>
          <ac:spMkLst>
            <pc:docMk/>
            <pc:sldMk cId="3188968358" sldId="287"/>
            <ac:spMk id="39" creationId="{05677960-76D0-FCE0-B429-1C9BBB0D1CBB}"/>
          </ac:spMkLst>
        </pc:spChg>
        <pc:spChg chg="mod">
          <ac:chgData name="Rodrigo Peña T." userId="b59ce8e1-945d-484d-af9c-86936a2d4da0" providerId="ADAL" clId="{5123F181-6A85-4B8A-93E9-F8F73A959DE1}" dt="2024-09-04T16:15:10.120" v="422" actId="20577"/>
          <ac:spMkLst>
            <pc:docMk/>
            <pc:sldMk cId="3188968358" sldId="287"/>
            <ac:spMk id="40" creationId="{3F3C2FF8-1A93-C01C-2110-7C36B2CB8027}"/>
          </ac:spMkLst>
        </pc:spChg>
        <pc:spChg chg="mod">
          <ac:chgData name="Rodrigo Peña T." userId="b59ce8e1-945d-484d-af9c-86936a2d4da0" providerId="ADAL" clId="{5123F181-6A85-4B8A-93E9-F8F73A959DE1}" dt="2024-09-04T16:20:24.179" v="463" actId="1076"/>
          <ac:spMkLst>
            <pc:docMk/>
            <pc:sldMk cId="3188968358" sldId="287"/>
            <ac:spMk id="48" creationId="{4E040EBE-512E-F60D-A728-F67485D721B0}"/>
          </ac:spMkLst>
        </pc:spChg>
        <pc:spChg chg="mod">
          <ac:chgData name="Rodrigo Peña T." userId="b59ce8e1-945d-484d-af9c-86936a2d4da0" providerId="ADAL" clId="{5123F181-6A85-4B8A-93E9-F8F73A959DE1}" dt="2024-09-04T16:18:44.251" v="454" actId="1037"/>
          <ac:spMkLst>
            <pc:docMk/>
            <pc:sldMk cId="3188968358" sldId="287"/>
            <ac:spMk id="49" creationId="{BCA44BBA-98D2-74BA-CEB5-D3891C61F521}"/>
          </ac:spMkLst>
        </pc:spChg>
        <pc:spChg chg="add mod">
          <ac:chgData name="Rodrigo Peña T." userId="b59ce8e1-945d-484d-af9c-86936a2d4da0" providerId="ADAL" clId="{5123F181-6A85-4B8A-93E9-F8F73A959DE1}" dt="2024-09-04T19:42:40.571" v="791" actId="1076"/>
          <ac:spMkLst>
            <pc:docMk/>
            <pc:sldMk cId="3188968358" sldId="287"/>
            <ac:spMk id="59" creationId="{0B6503A2-4073-9928-E219-4ECCEA0498B6}"/>
          </ac:spMkLst>
        </pc:spChg>
        <pc:spChg chg="add mod">
          <ac:chgData name="Rodrigo Peña T." userId="b59ce8e1-945d-484d-af9c-86936a2d4da0" providerId="ADAL" clId="{5123F181-6A85-4B8A-93E9-F8F73A959DE1}" dt="2024-09-04T19:43:19.852" v="796" actId="1036"/>
          <ac:spMkLst>
            <pc:docMk/>
            <pc:sldMk cId="3188968358" sldId="287"/>
            <ac:spMk id="69" creationId="{42508C74-8BF7-0EAD-5358-8B972297623D}"/>
          </ac:spMkLst>
        </pc:spChg>
        <pc:spChg chg="add mod">
          <ac:chgData name="Rodrigo Peña T." userId="b59ce8e1-945d-484d-af9c-86936a2d4da0" providerId="ADAL" clId="{5123F181-6A85-4B8A-93E9-F8F73A959DE1}" dt="2024-09-04T19:43:41.332" v="798" actId="1076"/>
          <ac:spMkLst>
            <pc:docMk/>
            <pc:sldMk cId="3188968358" sldId="287"/>
            <ac:spMk id="72" creationId="{808C0B55-F993-56DF-44D7-F9C94774AFB1}"/>
          </ac:spMkLst>
        </pc:spChg>
        <pc:spChg chg="del mod topLvl">
          <ac:chgData name="Rodrigo Peña T." userId="b59ce8e1-945d-484d-af9c-86936a2d4da0" providerId="ADAL" clId="{5123F181-6A85-4B8A-93E9-F8F73A959DE1}" dt="2024-09-04T16:12:46.480" v="347" actId="478"/>
          <ac:spMkLst>
            <pc:docMk/>
            <pc:sldMk cId="3188968358" sldId="287"/>
            <ac:spMk id="223" creationId="{31949F1C-0C56-6E95-0A43-334EBBDFE095}"/>
          </ac:spMkLst>
        </pc:spChg>
        <pc:spChg chg="mod">
          <ac:chgData name="Rodrigo Peña T." userId="b59ce8e1-945d-484d-af9c-86936a2d4da0" providerId="ADAL" clId="{5123F181-6A85-4B8A-93E9-F8F73A959DE1}" dt="2024-09-04T16:13:39.841" v="389" actId="20577"/>
          <ac:spMkLst>
            <pc:docMk/>
            <pc:sldMk cId="3188968358" sldId="287"/>
            <ac:spMk id="224" creationId="{8FDC423C-29EC-0C98-83C4-9C350BDF0988}"/>
          </ac:spMkLst>
        </pc:spChg>
        <pc:grpChg chg="add mod">
          <ac:chgData name="Rodrigo Peña T." userId="b59ce8e1-945d-484d-af9c-86936a2d4da0" providerId="ADAL" clId="{5123F181-6A85-4B8A-93E9-F8F73A959DE1}" dt="2024-09-04T16:13:14.705" v="350" actId="1076"/>
          <ac:grpSpMkLst>
            <pc:docMk/>
            <pc:sldMk cId="3188968358" sldId="287"/>
            <ac:grpSpMk id="6" creationId="{8CC4A5E1-5096-2013-BA4E-D0AE6F6B97B1}"/>
          </ac:grpSpMkLst>
        </pc:grpChg>
        <pc:grpChg chg="del">
          <ac:chgData name="Rodrigo Peña T." userId="b59ce8e1-945d-484d-af9c-86936a2d4da0" providerId="ADAL" clId="{5123F181-6A85-4B8A-93E9-F8F73A959DE1}" dt="2024-09-04T16:14:34.424" v="394" actId="478"/>
          <ac:grpSpMkLst>
            <pc:docMk/>
            <pc:sldMk cId="3188968358" sldId="287"/>
            <ac:grpSpMk id="11" creationId="{ED85C21D-B773-6D96-05DC-F0A680CE06B8}"/>
          </ac:grpSpMkLst>
        </pc:grpChg>
        <pc:grpChg chg="del">
          <ac:chgData name="Rodrigo Peña T." userId="b59ce8e1-945d-484d-af9c-86936a2d4da0" providerId="ADAL" clId="{5123F181-6A85-4B8A-93E9-F8F73A959DE1}" dt="2024-09-04T16:14:33.507" v="392" actId="478"/>
          <ac:grpSpMkLst>
            <pc:docMk/>
            <pc:sldMk cId="3188968358" sldId="287"/>
            <ac:grpSpMk id="12" creationId="{3F0B14CA-0276-D510-9320-C0CE0FC36BEA}"/>
          </ac:grpSpMkLst>
        </pc:grpChg>
        <pc:grpChg chg="add mod">
          <ac:chgData name="Rodrigo Peña T." userId="b59ce8e1-945d-484d-af9c-86936a2d4da0" providerId="ADAL" clId="{5123F181-6A85-4B8A-93E9-F8F73A959DE1}" dt="2024-09-04T16:20:14.078" v="462"/>
          <ac:grpSpMkLst>
            <pc:docMk/>
            <pc:sldMk cId="3188968358" sldId="287"/>
            <ac:grpSpMk id="15" creationId="{4C58E2EF-5F63-0625-48FE-75F6DAC76F93}"/>
          </ac:grpSpMkLst>
        </pc:grpChg>
        <pc:grpChg chg="del">
          <ac:chgData name="Rodrigo Peña T." userId="b59ce8e1-945d-484d-af9c-86936a2d4da0" providerId="ADAL" clId="{5123F181-6A85-4B8A-93E9-F8F73A959DE1}" dt="2024-09-04T16:14:33.983" v="393" actId="478"/>
          <ac:grpSpMkLst>
            <pc:docMk/>
            <pc:sldMk cId="3188968358" sldId="287"/>
            <ac:grpSpMk id="23" creationId="{ECC15489-B63E-960F-3B23-D7DB275CD80C}"/>
          </ac:grpSpMkLst>
        </pc:grpChg>
        <pc:grpChg chg="del">
          <ac:chgData name="Rodrigo Peña T." userId="b59ce8e1-945d-484d-af9c-86936a2d4da0" providerId="ADAL" clId="{5123F181-6A85-4B8A-93E9-F8F73A959DE1}" dt="2024-09-04T16:14:34.985" v="395" actId="478"/>
          <ac:grpSpMkLst>
            <pc:docMk/>
            <pc:sldMk cId="3188968358" sldId="287"/>
            <ac:grpSpMk id="24" creationId="{308EDC4F-6F4A-CCA6-46E5-DE58BB43FB50}"/>
          </ac:grpSpMkLst>
        </pc:grpChg>
        <pc:grpChg chg="mod">
          <ac:chgData name="Rodrigo Peña T." userId="b59ce8e1-945d-484d-af9c-86936a2d4da0" providerId="ADAL" clId="{5123F181-6A85-4B8A-93E9-F8F73A959DE1}" dt="2024-09-04T16:13:42.271" v="390" actId="14100"/>
          <ac:grpSpMkLst>
            <pc:docMk/>
            <pc:sldMk cId="3188968358" sldId="287"/>
            <ac:grpSpMk id="101" creationId="{2B9DCB7D-E90F-A275-D729-E95C896E455D}"/>
          </ac:grpSpMkLst>
        </pc:grpChg>
        <pc:grpChg chg="del mod">
          <ac:chgData name="Rodrigo Peña T." userId="b59ce8e1-945d-484d-af9c-86936a2d4da0" providerId="ADAL" clId="{5123F181-6A85-4B8A-93E9-F8F73A959DE1}" dt="2024-09-04T16:12:44.849" v="346" actId="478"/>
          <ac:grpSpMkLst>
            <pc:docMk/>
            <pc:sldMk cId="3188968358" sldId="287"/>
            <ac:grpSpMk id="102" creationId="{13D3E6B1-AC12-473F-5B5E-6D92AB54998E}"/>
          </ac:grpSpMkLst>
        </pc:grpChg>
        <pc:grpChg chg="del">
          <ac:chgData name="Rodrigo Peña T." userId="b59ce8e1-945d-484d-af9c-86936a2d4da0" providerId="ADAL" clId="{5123F181-6A85-4B8A-93E9-F8F73A959DE1}" dt="2024-09-04T16:14:35.359" v="396" actId="478"/>
          <ac:grpSpMkLst>
            <pc:docMk/>
            <pc:sldMk cId="3188968358" sldId="287"/>
            <ac:grpSpMk id="216" creationId="{AEF3F435-1792-963D-EF54-3165082059FA}"/>
          </ac:grpSpMkLst>
        </pc:grpChg>
        <pc:grpChg chg="del">
          <ac:chgData name="Rodrigo Peña T." userId="b59ce8e1-945d-484d-af9c-86936a2d4da0" providerId="ADAL" clId="{5123F181-6A85-4B8A-93E9-F8F73A959DE1}" dt="2024-09-04T16:14:32.897" v="391" actId="478"/>
          <ac:grpSpMkLst>
            <pc:docMk/>
            <pc:sldMk cId="3188968358" sldId="287"/>
            <ac:grpSpMk id="217" creationId="{6A667FDC-3167-E69C-2490-DB0D7118E49C}"/>
          </ac:grpSpMkLst>
        </pc:grpChg>
        <pc:grpChg chg="del">
          <ac:chgData name="Rodrigo Peña T." userId="b59ce8e1-945d-484d-af9c-86936a2d4da0" providerId="ADAL" clId="{5123F181-6A85-4B8A-93E9-F8F73A959DE1}" dt="2024-09-04T16:14:36.378" v="398" actId="478"/>
          <ac:grpSpMkLst>
            <pc:docMk/>
            <pc:sldMk cId="3188968358" sldId="287"/>
            <ac:grpSpMk id="218" creationId="{FD9FE582-DA3D-292F-E846-D748B44EDE43}"/>
          </ac:grpSpMkLst>
        </pc:grpChg>
        <pc:grpChg chg="del">
          <ac:chgData name="Rodrigo Peña T." userId="b59ce8e1-945d-484d-af9c-86936a2d4da0" providerId="ADAL" clId="{5123F181-6A85-4B8A-93E9-F8F73A959DE1}" dt="2024-09-04T16:14:35.849" v="397" actId="478"/>
          <ac:grpSpMkLst>
            <pc:docMk/>
            <pc:sldMk cId="3188968358" sldId="287"/>
            <ac:grpSpMk id="219" creationId="{DB8A8FCF-0411-71C6-4199-9505A6505FCB}"/>
          </ac:grpSpMkLst>
        </pc:grpChg>
        <pc:grpChg chg="del mod">
          <ac:chgData name="Rodrigo Peña T." userId="b59ce8e1-945d-484d-af9c-86936a2d4da0" providerId="ADAL" clId="{5123F181-6A85-4B8A-93E9-F8F73A959DE1}" dt="2024-09-04T18:53:14.311" v="469" actId="478"/>
          <ac:grpSpMkLst>
            <pc:docMk/>
            <pc:sldMk cId="3188968358" sldId="287"/>
            <ac:grpSpMk id="275" creationId="{A3B9C92C-5053-CD9A-1D0A-F2C115BC825F}"/>
          </ac:grpSpMkLst>
        </pc:grpChg>
        <pc:picChg chg="mod">
          <ac:chgData name="Rodrigo Peña T." userId="b59ce8e1-945d-484d-af9c-86936a2d4da0" providerId="ADAL" clId="{5123F181-6A85-4B8A-93E9-F8F73A959DE1}" dt="2024-09-04T18:53:11.980" v="467" actId="1076"/>
          <ac:picMkLst>
            <pc:docMk/>
            <pc:sldMk cId="3188968358" sldId="287"/>
            <ac:picMk id="32" creationId="{BEFAE381-F0DB-5464-6090-1DA7189A7DC7}"/>
          </ac:picMkLst>
        </pc:picChg>
        <pc:picChg chg="mod">
          <ac:chgData name="Rodrigo Peña T." userId="b59ce8e1-945d-484d-af9c-86936a2d4da0" providerId="ADAL" clId="{5123F181-6A85-4B8A-93E9-F8F73A959DE1}" dt="2024-09-04T16:14:43.663" v="399" actId="1076"/>
          <ac:picMkLst>
            <pc:docMk/>
            <pc:sldMk cId="3188968358" sldId="287"/>
            <ac:picMk id="38" creationId="{17FAAFA3-766F-3740-8229-A73750BE75DD}"/>
          </ac:picMkLst>
        </pc:picChg>
        <pc:picChg chg="del mod ord">
          <ac:chgData name="Rodrigo Peña T." userId="b59ce8e1-945d-484d-af9c-86936a2d4da0" providerId="ADAL" clId="{5123F181-6A85-4B8A-93E9-F8F73A959DE1}" dt="2024-09-04T18:53:13.594" v="468" actId="478"/>
          <ac:picMkLst>
            <pc:docMk/>
            <pc:sldMk cId="3188968358" sldId="287"/>
            <ac:picMk id="47" creationId="{8A8A15E9-99D5-00B4-4CA8-477967C7C150}"/>
          </ac:picMkLst>
        </pc:picChg>
        <pc:cxnChg chg="mod">
          <ac:chgData name="Rodrigo Peña T." userId="b59ce8e1-945d-484d-af9c-86936a2d4da0" providerId="ADAL" clId="{5123F181-6A85-4B8A-93E9-F8F73A959DE1}" dt="2024-09-04T16:12:48.871" v="348"/>
          <ac:cxnSpMkLst>
            <pc:docMk/>
            <pc:sldMk cId="3188968358" sldId="287"/>
            <ac:cxnSpMk id="8" creationId="{53A7D663-1113-1BB3-E160-04986E88A779}"/>
          </ac:cxnSpMkLst>
        </pc:cxnChg>
        <pc:cxnChg chg="mod">
          <ac:chgData name="Rodrigo Peña T." userId="b59ce8e1-945d-484d-af9c-86936a2d4da0" providerId="ADAL" clId="{5123F181-6A85-4B8A-93E9-F8F73A959DE1}" dt="2024-09-04T16:12:48.871" v="348"/>
          <ac:cxnSpMkLst>
            <pc:docMk/>
            <pc:sldMk cId="3188968358" sldId="287"/>
            <ac:cxnSpMk id="14" creationId="{70622D41-B74B-86C7-B11F-F202ADBAEEBE}"/>
          </ac:cxnSpMkLst>
        </pc:cxnChg>
        <pc:cxnChg chg="mod">
          <ac:chgData name="Rodrigo Peña T." userId="b59ce8e1-945d-484d-af9c-86936a2d4da0" providerId="ADAL" clId="{5123F181-6A85-4B8A-93E9-F8F73A959DE1}" dt="2024-09-04T16:20:14.078" v="462"/>
          <ac:cxnSpMkLst>
            <pc:docMk/>
            <pc:sldMk cId="3188968358" sldId="287"/>
            <ac:cxnSpMk id="17" creationId="{F7C5C4DD-FF6D-3119-4374-938CD9BADBD4}"/>
          </ac:cxnSpMkLst>
        </pc:cxnChg>
        <pc:cxnChg chg="mod">
          <ac:chgData name="Rodrigo Peña T." userId="b59ce8e1-945d-484d-af9c-86936a2d4da0" providerId="ADAL" clId="{5123F181-6A85-4B8A-93E9-F8F73A959DE1}" dt="2024-09-04T16:20:14.078" v="462"/>
          <ac:cxnSpMkLst>
            <pc:docMk/>
            <pc:sldMk cId="3188968358" sldId="287"/>
            <ac:cxnSpMk id="18" creationId="{608519B2-0D15-E5DF-4E44-C1BAC96B4128}"/>
          </ac:cxnSpMkLst>
        </pc:cxnChg>
        <pc:cxnChg chg="del mod topLvl">
          <ac:chgData name="Rodrigo Peña T." userId="b59ce8e1-945d-484d-af9c-86936a2d4da0" providerId="ADAL" clId="{5123F181-6A85-4B8A-93E9-F8F73A959DE1}" dt="2024-09-04T16:12:44.849" v="346" actId="478"/>
          <ac:cxnSpMkLst>
            <pc:docMk/>
            <pc:sldMk cId="3188968358" sldId="287"/>
            <ac:cxnSpMk id="70" creationId="{CFE0B4B2-4C11-547A-DD4E-42D1A73B0126}"/>
          </ac:cxnSpMkLst>
        </pc:cxnChg>
        <pc:cxnChg chg="del mod">
          <ac:chgData name="Rodrigo Peña T." userId="b59ce8e1-945d-484d-af9c-86936a2d4da0" providerId="ADAL" clId="{5123F181-6A85-4B8A-93E9-F8F73A959DE1}" dt="2024-09-04T16:12:42.514" v="345" actId="478"/>
          <ac:cxnSpMkLst>
            <pc:docMk/>
            <pc:sldMk cId="3188968358" sldId="287"/>
            <ac:cxnSpMk id="71" creationId="{0A90E2C1-6F8B-23BD-F734-D572872839BD}"/>
          </ac:cxnSpMkLst>
        </pc:cxnChg>
      </pc:sldChg>
      <pc:sldChg chg="add del">
        <pc:chgData name="Rodrigo Peña T." userId="b59ce8e1-945d-484d-af9c-86936a2d4da0" providerId="ADAL" clId="{5123F181-6A85-4B8A-93E9-F8F73A959DE1}" dt="2024-09-04T19:44:09.863" v="800" actId="47"/>
        <pc:sldMkLst>
          <pc:docMk/>
          <pc:sldMk cId="548522432" sldId="288"/>
        </pc:sldMkLst>
      </pc:sldChg>
      <pc:sldChg chg="addSp delSp modSp add del mod">
        <pc:chgData name="Rodrigo Peña T." userId="b59ce8e1-945d-484d-af9c-86936a2d4da0" providerId="ADAL" clId="{5123F181-6A85-4B8A-93E9-F8F73A959DE1}" dt="2024-09-04T20:15:05.299" v="1083" actId="2696"/>
        <pc:sldMkLst>
          <pc:docMk/>
          <pc:sldMk cId="2767102007" sldId="289"/>
        </pc:sldMkLst>
        <pc:spChg chg="add mod">
          <ac:chgData name="Rodrigo Peña T." userId="b59ce8e1-945d-484d-af9c-86936a2d4da0" providerId="ADAL" clId="{5123F181-6A85-4B8A-93E9-F8F73A959DE1}" dt="2024-09-04T19:53:02.389" v="833" actId="1035"/>
          <ac:spMkLst>
            <pc:docMk/>
            <pc:sldMk cId="2767102007" sldId="289"/>
            <ac:spMk id="2" creationId="{39AF0744-742E-C128-E003-5B6B4ABFD934}"/>
          </ac:spMkLst>
        </pc:spChg>
        <pc:spChg chg="mod">
          <ac:chgData name="Rodrigo Peña T." userId="b59ce8e1-945d-484d-af9c-86936a2d4da0" providerId="ADAL" clId="{5123F181-6A85-4B8A-93E9-F8F73A959DE1}" dt="2024-09-04T19:55:42.619" v="886" actId="20577"/>
          <ac:spMkLst>
            <pc:docMk/>
            <pc:sldMk cId="2767102007" sldId="289"/>
            <ac:spMk id="22" creationId="{EB49B44B-AE19-DF56-2634-93AB2FA9FE91}"/>
          </ac:spMkLst>
        </pc:spChg>
        <pc:spChg chg="mod">
          <ac:chgData name="Rodrigo Peña T." userId="b59ce8e1-945d-484d-af9c-86936a2d4da0" providerId="ADAL" clId="{5123F181-6A85-4B8A-93E9-F8F73A959DE1}" dt="2024-09-04T19:57:49.915" v="911" actId="20577"/>
          <ac:spMkLst>
            <pc:docMk/>
            <pc:sldMk cId="2767102007" sldId="289"/>
            <ac:spMk id="29" creationId="{18619522-4C30-92F0-4240-18EB21B36EA1}"/>
          </ac:spMkLst>
        </pc:spChg>
        <pc:spChg chg="del">
          <ac:chgData name="Rodrigo Peña T." userId="b59ce8e1-945d-484d-af9c-86936a2d4da0" providerId="ADAL" clId="{5123F181-6A85-4B8A-93E9-F8F73A959DE1}" dt="2024-09-04T19:47:06.667" v="829" actId="478"/>
          <ac:spMkLst>
            <pc:docMk/>
            <pc:sldMk cId="2767102007" sldId="289"/>
            <ac:spMk id="59" creationId="{0B6503A2-4073-9928-E219-4ECCEA0498B6}"/>
          </ac:spMkLst>
        </pc:spChg>
        <pc:spChg chg="mod">
          <ac:chgData name="Rodrigo Peña T." userId="b59ce8e1-945d-484d-af9c-86936a2d4da0" providerId="ADAL" clId="{5123F181-6A85-4B8A-93E9-F8F73A959DE1}" dt="2024-09-04T19:55:27.444" v="879" actId="20577"/>
          <ac:spMkLst>
            <pc:docMk/>
            <pc:sldMk cId="2767102007" sldId="289"/>
            <ac:spMk id="69" creationId="{42508C74-8BF7-0EAD-5358-8B972297623D}"/>
          </ac:spMkLst>
        </pc:spChg>
      </pc:sldChg>
      <pc:sldChg chg="addSp delSp modSp add mod">
        <pc:chgData name="Rodrigo Peña T." userId="b59ce8e1-945d-484d-af9c-86936a2d4da0" providerId="ADAL" clId="{5123F181-6A85-4B8A-93E9-F8F73A959DE1}" dt="2024-09-04T20:21:08.862" v="1119" actId="20577"/>
        <pc:sldMkLst>
          <pc:docMk/>
          <pc:sldMk cId="2437721569" sldId="290"/>
        </pc:sldMkLst>
        <pc:spChg chg="del">
          <ac:chgData name="Rodrigo Peña T." userId="b59ce8e1-945d-484d-af9c-86936a2d4da0" providerId="ADAL" clId="{5123F181-6A85-4B8A-93E9-F8F73A959DE1}" dt="2024-09-04T20:03:04.323" v="979" actId="478"/>
          <ac:spMkLst>
            <pc:docMk/>
            <pc:sldMk cId="2437721569" sldId="290"/>
            <ac:spMk id="2" creationId="{39AF0744-742E-C128-E003-5B6B4ABFD934}"/>
          </ac:spMkLst>
        </pc:spChg>
        <pc:spChg chg="add del mod">
          <ac:chgData name="Rodrigo Peña T." userId="b59ce8e1-945d-484d-af9c-86936a2d4da0" providerId="ADAL" clId="{5123F181-6A85-4B8A-93E9-F8F73A959DE1}" dt="2024-09-04T20:05:02.258" v="1007" actId="478"/>
          <ac:spMkLst>
            <pc:docMk/>
            <pc:sldMk cId="2437721569" sldId="290"/>
            <ac:spMk id="4" creationId="{770E7E90-DEFD-5415-8A02-82FDCE18A60B}"/>
          </ac:spMkLst>
        </pc:spChg>
        <pc:spChg chg="mod">
          <ac:chgData name="Rodrigo Peña T." userId="b59ce8e1-945d-484d-af9c-86936a2d4da0" providerId="ADAL" clId="{5123F181-6A85-4B8A-93E9-F8F73A959DE1}" dt="2024-09-04T19:59:35.115" v="936" actId="20577"/>
          <ac:spMkLst>
            <pc:docMk/>
            <pc:sldMk cId="2437721569" sldId="290"/>
            <ac:spMk id="7" creationId="{212D52F9-2BC3-5587-C848-4D0378D20A38}"/>
          </ac:spMkLst>
        </pc:spChg>
        <pc:spChg chg="mod">
          <ac:chgData name="Rodrigo Peña T." userId="b59ce8e1-945d-484d-af9c-86936a2d4da0" providerId="ADAL" clId="{5123F181-6A85-4B8A-93E9-F8F73A959DE1}" dt="2024-09-04T20:02:57.157" v="974" actId="571"/>
          <ac:spMkLst>
            <pc:docMk/>
            <pc:sldMk cId="2437721569" sldId="290"/>
            <ac:spMk id="11" creationId="{AEE1520A-A9F8-6007-C3E6-4D44650D1D41}"/>
          </ac:spMkLst>
        </pc:spChg>
        <pc:spChg chg="add del mod">
          <ac:chgData name="Rodrigo Peña T." userId="b59ce8e1-945d-484d-af9c-86936a2d4da0" providerId="ADAL" clId="{5123F181-6A85-4B8A-93E9-F8F73A959DE1}" dt="2024-09-04T20:04:41.883" v="1004" actId="478"/>
          <ac:spMkLst>
            <pc:docMk/>
            <pc:sldMk cId="2437721569" sldId="290"/>
            <ac:spMk id="16" creationId="{B8E423F5-127C-FB0F-FAEC-8EFEA2C0B48E}"/>
          </ac:spMkLst>
        </pc:spChg>
        <pc:spChg chg="mod">
          <ac:chgData name="Rodrigo Peña T." userId="b59ce8e1-945d-484d-af9c-86936a2d4da0" providerId="ADAL" clId="{5123F181-6A85-4B8A-93E9-F8F73A959DE1}" dt="2024-09-04T19:56:20.724" v="890" actId="21"/>
          <ac:spMkLst>
            <pc:docMk/>
            <pc:sldMk cId="2437721569" sldId="290"/>
            <ac:spMk id="19" creationId="{602A14ED-BD42-BF1A-0ADF-473A42001F9C}"/>
          </ac:spMkLst>
        </pc:spChg>
        <pc:spChg chg="mod">
          <ac:chgData name="Rodrigo Peña T." userId="b59ce8e1-945d-484d-af9c-86936a2d4da0" providerId="ADAL" clId="{5123F181-6A85-4B8A-93E9-F8F73A959DE1}" dt="2024-09-04T20:04:38.599" v="1002" actId="571"/>
          <ac:spMkLst>
            <pc:docMk/>
            <pc:sldMk cId="2437721569" sldId="290"/>
            <ac:spMk id="21" creationId="{00F81D92-50CC-DF1E-AF4A-C13F7B357FA3}"/>
          </ac:spMkLst>
        </pc:spChg>
        <pc:spChg chg="del mod">
          <ac:chgData name="Rodrigo Peña T." userId="b59ce8e1-945d-484d-af9c-86936a2d4da0" providerId="ADAL" clId="{5123F181-6A85-4B8A-93E9-F8F73A959DE1}" dt="2024-09-04T20:03:00.498" v="976" actId="478"/>
          <ac:spMkLst>
            <pc:docMk/>
            <pc:sldMk cId="2437721569" sldId="290"/>
            <ac:spMk id="22" creationId="{EB49B44B-AE19-DF56-2634-93AB2FA9FE91}"/>
          </ac:spMkLst>
        </pc:spChg>
        <pc:spChg chg="del mod">
          <ac:chgData name="Rodrigo Peña T." userId="b59ce8e1-945d-484d-af9c-86936a2d4da0" providerId="ADAL" clId="{5123F181-6A85-4B8A-93E9-F8F73A959DE1}" dt="2024-09-04T20:03:03.298" v="978" actId="478"/>
          <ac:spMkLst>
            <pc:docMk/>
            <pc:sldMk cId="2437721569" sldId="290"/>
            <ac:spMk id="25" creationId="{B73E541E-6A1B-5A6E-AD2F-A4E606B12DAD}"/>
          </ac:spMkLst>
        </pc:spChg>
        <pc:spChg chg="add mod">
          <ac:chgData name="Rodrigo Peña T." userId="b59ce8e1-945d-484d-af9c-86936a2d4da0" providerId="ADAL" clId="{5123F181-6A85-4B8A-93E9-F8F73A959DE1}" dt="2024-09-04T20:13:37.419" v="1074" actId="6549"/>
          <ac:spMkLst>
            <pc:docMk/>
            <pc:sldMk cId="2437721569" sldId="290"/>
            <ac:spMk id="26" creationId="{C6B1A3CC-0A45-C7F3-4DC0-D8B47E55A5BA}"/>
          </ac:spMkLst>
        </pc:spChg>
        <pc:spChg chg="mod">
          <ac:chgData name="Rodrigo Peña T." userId="b59ce8e1-945d-484d-af9c-86936a2d4da0" providerId="ADAL" clId="{5123F181-6A85-4B8A-93E9-F8F73A959DE1}" dt="2024-09-04T20:19:45.068" v="1113" actId="14100"/>
          <ac:spMkLst>
            <pc:docMk/>
            <pc:sldMk cId="2437721569" sldId="290"/>
            <ac:spMk id="28" creationId="{F52A4D29-40E4-B5F6-ECCB-45A85BDA1A42}"/>
          </ac:spMkLst>
        </pc:spChg>
        <pc:spChg chg="mod">
          <ac:chgData name="Rodrigo Peña T." userId="b59ce8e1-945d-484d-af9c-86936a2d4da0" providerId="ADAL" clId="{5123F181-6A85-4B8A-93E9-F8F73A959DE1}" dt="2024-09-04T20:21:08.862" v="1119" actId="20577"/>
          <ac:spMkLst>
            <pc:docMk/>
            <pc:sldMk cId="2437721569" sldId="290"/>
            <ac:spMk id="29" creationId="{18619522-4C30-92F0-4240-18EB21B36EA1}"/>
          </ac:spMkLst>
        </pc:spChg>
        <pc:spChg chg="del">
          <ac:chgData name="Rodrigo Peña T." userId="b59ce8e1-945d-484d-af9c-86936a2d4da0" providerId="ADAL" clId="{5123F181-6A85-4B8A-93E9-F8F73A959DE1}" dt="2024-09-04T20:03:21.899" v="983" actId="478"/>
          <ac:spMkLst>
            <pc:docMk/>
            <pc:sldMk cId="2437721569" sldId="290"/>
            <ac:spMk id="30" creationId="{D0E6E551-10DD-1BC4-44CE-73FECC8D4783}"/>
          </ac:spMkLst>
        </pc:spChg>
        <pc:spChg chg="del mod">
          <ac:chgData name="Rodrigo Peña T." userId="b59ce8e1-945d-484d-af9c-86936a2d4da0" providerId="ADAL" clId="{5123F181-6A85-4B8A-93E9-F8F73A959DE1}" dt="2024-09-04T20:03:24.507" v="985" actId="478"/>
          <ac:spMkLst>
            <pc:docMk/>
            <pc:sldMk cId="2437721569" sldId="290"/>
            <ac:spMk id="31" creationId="{01D64A98-F0AF-E2E5-C353-E5A6482A8450}"/>
          </ac:spMkLst>
        </pc:spChg>
        <pc:spChg chg="mod">
          <ac:chgData name="Rodrigo Peña T." userId="b59ce8e1-945d-484d-af9c-86936a2d4da0" providerId="ADAL" clId="{5123F181-6A85-4B8A-93E9-F8F73A959DE1}" dt="2024-09-04T20:04:57.416" v="1005" actId="571"/>
          <ac:spMkLst>
            <pc:docMk/>
            <pc:sldMk cId="2437721569" sldId="290"/>
            <ac:spMk id="32" creationId="{24EED616-EFBE-ADEC-37D0-5516217E01EF}"/>
          </ac:spMkLst>
        </pc:spChg>
        <pc:spChg chg="add mod">
          <ac:chgData name="Rodrigo Peña T." userId="b59ce8e1-945d-484d-af9c-86936a2d4da0" providerId="ADAL" clId="{5123F181-6A85-4B8A-93E9-F8F73A959DE1}" dt="2024-09-04T20:16:03.203" v="1086" actId="20577"/>
          <ac:spMkLst>
            <pc:docMk/>
            <pc:sldMk cId="2437721569" sldId="290"/>
            <ac:spMk id="35" creationId="{93AA6D91-7FEB-CAE0-64E5-220C2B46EC53}"/>
          </ac:spMkLst>
        </pc:spChg>
        <pc:spChg chg="del">
          <ac:chgData name="Rodrigo Peña T." userId="b59ce8e1-945d-484d-af9c-86936a2d4da0" providerId="ADAL" clId="{5123F181-6A85-4B8A-93E9-F8F73A959DE1}" dt="2024-09-04T20:03:05.491" v="980" actId="478"/>
          <ac:spMkLst>
            <pc:docMk/>
            <pc:sldMk cId="2437721569" sldId="290"/>
            <ac:spMk id="69" creationId="{42508C74-8BF7-0EAD-5358-8B972297623D}"/>
          </ac:spMkLst>
        </pc:spChg>
        <pc:spChg chg="del">
          <ac:chgData name="Rodrigo Peña T." userId="b59ce8e1-945d-484d-af9c-86936a2d4da0" providerId="ADAL" clId="{5123F181-6A85-4B8A-93E9-F8F73A959DE1}" dt="2024-09-04T20:03:07.108" v="981" actId="478"/>
          <ac:spMkLst>
            <pc:docMk/>
            <pc:sldMk cId="2437721569" sldId="290"/>
            <ac:spMk id="72" creationId="{808C0B55-F993-56DF-44D7-F9C94774AFB1}"/>
          </ac:spMkLst>
        </pc:spChg>
        <pc:spChg chg="mod">
          <ac:chgData name="Rodrigo Peña T." userId="b59ce8e1-945d-484d-af9c-86936a2d4da0" providerId="ADAL" clId="{5123F181-6A85-4B8A-93E9-F8F73A959DE1}" dt="2024-09-04T19:59:55.779" v="970" actId="20577"/>
          <ac:spMkLst>
            <pc:docMk/>
            <pc:sldMk cId="2437721569" sldId="290"/>
            <ac:spMk id="224" creationId="{8FDC423C-29EC-0C98-83C4-9C350BDF0988}"/>
          </ac:spMkLst>
        </pc:spChg>
        <pc:grpChg chg="add del mod">
          <ac:chgData name="Rodrigo Peña T." userId="b59ce8e1-945d-484d-af9c-86936a2d4da0" providerId="ADAL" clId="{5123F181-6A85-4B8A-93E9-F8F73A959DE1}" dt="2024-09-04T20:04:40.410" v="1003" actId="478"/>
          <ac:grpSpMkLst>
            <pc:docMk/>
            <pc:sldMk cId="2437721569" sldId="290"/>
            <ac:grpSpMk id="5" creationId="{376256A5-A69D-E4EC-6C34-4D306E19E0A3}"/>
          </ac:grpSpMkLst>
        </pc:grpChg>
        <pc:grpChg chg="del mod">
          <ac:chgData name="Rodrigo Peña T." userId="b59ce8e1-945d-484d-af9c-86936a2d4da0" providerId="ADAL" clId="{5123F181-6A85-4B8A-93E9-F8F73A959DE1}" dt="2024-09-04T20:05:00.586" v="1006" actId="478"/>
          <ac:grpSpMkLst>
            <pc:docMk/>
            <pc:sldMk cId="2437721569" sldId="290"/>
            <ac:grpSpMk id="6" creationId="{8CC4A5E1-5096-2013-BA4E-D0AE6F6B97B1}"/>
          </ac:grpSpMkLst>
        </pc:grpChg>
        <pc:grpChg chg="add mod">
          <ac:chgData name="Rodrigo Peña T." userId="b59ce8e1-945d-484d-af9c-86936a2d4da0" providerId="ADAL" clId="{5123F181-6A85-4B8A-93E9-F8F73A959DE1}" dt="2024-09-04T20:04:38.599" v="1002" actId="571"/>
          <ac:grpSpMkLst>
            <pc:docMk/>
            <pc:sldMk cId="2437721569" sldId="290"/>
            <ac:grpSpMk id="20" creationId="{40C1D112-A4E1-1A53-A56A-81FC8DC44D3C}"/>
          </ac:grpSpMkLst>
        </pc:grpChg>
        <pc:grpChg chg="add mod">
          <ac:chgData name="Rodrigo Peña T." userId="b59ce8e1-945d-484d-af9c-86936a2d4da0" providerId="ADAL" clId="{5123F181-6A85-4B8A-93E9-F8F73A959DE1}" dt="2024-09-04T20:04:57.416" v="1005" actId="571"/>
          <ac:grpSpMkLst>
            <pc:docMk/>
            <pc:sldMk cId="2437721569" sldId="290"/>
            <ac:grpSpMk id="27" creationId="{115A67A3-D587-4DBB-D4B0-8CE4125A7A0F}"/>
          </ac:grpSpMkLst>
        </pc:grpChg>
        <pc:grpChg chg="del">
          <ac:chgData name="Rodrigo Peña T." userId="b59ce8e1-945d-484d-af9c-86936a2d4da0" providerId="ADAL" clId="{5123F181-6A85-4B8A-93E9-F8F73A959DE1}" dt="2024-09-04T20:02:36.819" v="973" actId="478"/>
          <ac:grpSpMkLst>
            <pc:docMk/>
            <pc:sldMk cId="2437721569" sldId="290"/>
            <ac:grpSpMk id="97" creationId="{DAF1C87B-76A7-31EC-98DC-5A6006960423}"/>
          </ac:grpSpMkLst>
        </pc:grpChg>
        <pc:grpChg chg="del mod">
          <ac:chgData name="Rodrigo Peña T." userId="b59ce8e1-945d-484d-af9c-86936a2d4da0" providerId="ADAL" clId="{5123F181-6A85-4B8A-93E9-F8F73A959DE1}" dt="2024-09-04T20:02:59.345" v="975" actId="478"/>
          <ac:grpSpMkLst>
            <pc:docMk/>
            <pc:sldMk cId="2437721569" sldId="290"/>
            <ac:grpSpMk id="101" creationId="{2B9DCB7D-E90F-A275-D729-E95C896E455D}"/>
          </ac:grpSpMkLst>
        </pc:grpChg>
        <pc:picChg chg="add del mod">
          <ac:chgData name="Rodrigo Peña T." userId="b59ce8e1-945d-484d-af9c-86936a2d4da0" providerId="ADAL" clId="{5123F181-6A85-4B8A-93E9-F8F73A959DE1}" dt="2024-09-04T20:05:22.100" v="1008" actId="478"/>
          <ac:picMkLst>
            <pc:docMk/>
            <pc:sldMk cId="2437721569" sldId="290"/>
            <ac:picMk id="17" creationId="{26926803-04BF-0F9B-F96A-A30B7E253B41}"/>
          </ac:picMkLst>
        </pc:picChg>
        <pc:picChg chg="add mod">
          <ac:chgData name="Rodrigo Peña T." userId="b59ce8e1-945d-484d-af9c-86936a2d4da0" providerId="ADAL" clId="{5123F181-6A85-4B8A-93E9-F8F73A959DE1}" dt="2024-09-04T20:10:13.268" v="1045" actId="1076"/>
          <ac:picMkLst>
            <pc:docMk/>
            <pc:sldMk cId="2437721569" sldId="290"/>
            <ac:picMk id="18" creationId="{D62055D9-D971-05A9-BAA2-D07DC1F34172}"/>
          </ac:picMkLst>
        </pc:picChg>
        <pc:picChg chg="add mod">
          <ac:chgData name="Rodrigo Peña T." userId="b59ce8e1-945d-484d-af9c-86936a2d4da0" providerId="ADAL" clId="{5123F181-6A85-4B8A-93E9-F8F73A959DE1}" dt="2024-09-04T20:10:06.262" v="1044" actId="14100"/>
          <ac:picMkLst>
            <pc:docMk/>
            <pc:sldMk cId="2437721569" sldId="290"/>
            <ac:picMk id="36" creationId="{ABE32B4C-51F9-0F98-AD87-DEEB951D569D}"/>
          </ac:picMkLst>
        </pc:picChg>
        <pc:picChg chg="add mod">
          <ac:chgData name="Rodrigo Peña T." userId="b59ce8e1-945d-484d-af9c-86936a2d4da0" providerId="ADAL" clId="{5123F181-6A85-4B8A-93E9-F8F73A959DE1}" dt="2024-09-04T20:10:20.952" v="1046" actId="1076"/>
          <ac:picMkLst>
            <pc:docMk/>
            <pc:sldMk cId="2437721569" sldId="290"/>
            <ac:picMk id="37" creationId="{4399F369-874B-F22D-31BF-C8FCB038B4C2}"/>
          </ac:picMkLst>
        </pc:picChg>
        <pc:picChg chg="add mod">
          <ac:chgData name="Rodrigo Peña T." userId="b59ce8e1-945d-484d-af9c-86936a2d4da0" providerId="ADAL" clId="{5123F181-6A85-4B8A-93E9-F8F73A959DE1}" dt="2024-09-04T20:10:26.406" v="1047" actId="1076"/>
          <ac:picMkLst>
            <pc:docMk/>
            <pc:sldMk cId="2437721569" sldId="290"/>
            <ac:picMk id="38" creationId="{2B5B1792-B6E9-4A2C-3E96-F0B64E19D7D2}"/>
          </ac:picMkLst>
        </pc:picChg>
        <pc:picChg chg="add mod">
          <ac:chgData name="Rodrigo Peña T." userId="b59ce8e1-945d-484d-af9c-86936a2d4da0" providerId="ADAL" clId="{5123F181-6A85-4B8A-93E9-F8F73A959DE1}" dt="2024-09-04T20:10:28.088" v="1048" actId="1076"/>
          <ac:picMkLst>
            <pc:docMk/>
            <pc:sldMk cId="2437721569" sldId="290"/>
            <ac:picMk id="39" creationId="{2C298C5E-2412-C96D-CE9B-A62D682D6A62}"/>
          </ac:picMkLst>
        </pc:picChg>
        <pc:picChg chg="add mod">
          <ac:chgData name="Rodrigo Peña T." userId="b59ce8e1-945d-484d-af9c-86936a2d4da0" providerId="ADAL" clId="{5123F181-6A85-4B8A-93E9-F8F73A959DE1}" dt="2024-09-04T20:10:31.188" v="1049" actId="1076"/>
          <ac:picMkLst>
            <pc:docMk/>
            <pc:sldMk cId="2437721569" sldId="290"/>
            <ac:picMk id="40" creationId="{558F49A1-ABB5-A294-B8D2-43B5A3469714}"/>
          </ac:picMkLst>
        </pc:picChg>
        <pc:picChg chg="add del mod">
          <ac:chgData name="Rodrigo Peña T." userId="b59ce8e1-945d-484d-af9c-86936a2d4da0" providerId="ADAL" clId="{5123F181-6A85-4B8A-93E9-F8F73A959DE1}" dt="2024-09-04T20:13:34.315" v="1073" actId="478"/>
          <ac:picMkLst>
            <pc:docMk/>
            <pc:sldMk cId="2437721569" sldId="290"/>
            <ac:picMk id="41" creationId="{B4CD5D39-FC0F-264B-14F3-033B52F3D681}"/>
          </ac:picMkLst>
        </pc:picChg>
        <pc:picChg chg="add mod">
          <ac:chgData name="Rodrigo Peña T." userId="b59ce8e1-945d-484d-af9c-86936a2d4da0" providerId="ADAL" clId="{5123F181-6A85-4B8A-93E9-F8F73A959DE1}" dt="2024-09-04T20:13:53.348" v="1077" actId="1076"/>
          <ac:picMkLst>
            <pc:docMk/>
            <pc:sldMk cId="2437721569" sldId="290"/>
            <ac:picMk id="42" creationId="{C73C0E17-CBE1-446E-3C6F-B5C46BECB7D5}"/>
          </ac:picMkLst>
        </pc:picChg>
        <pc:picChg chg="add mod">
          <ac:chgData name="Rodrigo Peña T." userId="b59ce8e1-945d-484d-af9c-86936a2d4da0" providerId="ADAL" clId="{5123F181-6A85-4B8A-93E9-F8F73A959DE1}" dt="2024-09-04T20:13:58.557" v="1078" actId="1076"/>
          <ac:picMkLst>
            <pc:docMk/>
            <pc:sldMk cId="2437721569" sldId="290"/>
            <ac:picMk id="43" creationId="{C076333E-7457-7381-691B-FC500D43819D}"/>
          </ac:picMkLst>
        </pc:picChg>
        <pc:picChg chg="add mod">
          <ac:chgData name="Rodrigo Peña T." userId="b59ce8e1-945d-484d-af9c-86936a2d4da0" providerId="ADAL" clId="{5123F181-6A85-4B8A-93E9-F8F73A959DE1}" dt="2024-09-04T20:14:26.324" v="1081" actId="1076"/>
          <ac:picMkLst>
            <pc:docMk/>
            <pc:sldMk cId="2437721569" sldId="290"/>
            <ac:picMk id="44" creationId="{316E1601-CB5C-3017-F812-C7C30B68372E}"/>
          </ac:picMkLst>
        </pc:picChg>
        <pc:picChg chg="add mod">
          <ac:chgData name="Rodrigo Peña T." userId="b59ce8e1-945d-484d-af9c-86936a2d4da0" providerId="ADAL" clId="{5123F181-6A85-4B8A-93E9-F8F73A959DE1}" dt="2024-09-04T20:14:29.080" v="1082" actId="1076"/>
          <ac:picMkLst>
            <pc:docMk/>
            <pc:sldMk cId="2437721569" sldId="290"/>
            <ac:picMk id="45" creationId="{3960B4C4-C5B3-6C95-27C1-EC3FA746CD1F}"/>
          </ac:picMkLst>
        </pc:picChg>
        <pc:cxnChg chg="mod">
          <ac:chgData name="Rodrigo Peña T." userId="b59ce8e1-945d-484d-af9c-86936a2d4da0" providerId="ADAL" clId="{5123F181-6A85-4B8A-93E9-F8F73A959DE1}" dt="2024-09-04T20:02:57.157" v="974" actId="571"/>
          <ac:cxnSpMkLst>
            <pc:docMk/>
            <pc:sldMk cId="2437721569" sldId="290"/>
            <ac:cxnSpMk id="12" creationId="{1EB8537C-6AE2-18E6-AF5D-0716072E51E2}"/>
          </ac:cxnSpMkLst>
        </pc:cxnChg>
        <pc:cxnChg chg="mod">
          <ac:chgData name="Rodrigo Peña T." userId="b59ce8e1-945d-484d-af9c-86936a2d4da0" providerId="ADAL" clId="{5123F181-6A85-4B8A-93E9-F8F73A959DE1}" dt="2024-09-04T20:02:57.157" v="974" actId="571"/>
          <ac:cxnSpMkLst>
            <pc:docMk/>
            <pc:sldMk cId="2437721569" sldId="290"/>
            <ac:cxnSpMk id="15" creationId="{AE8246FD-2C81-4189-68F0-2EA286A15105}"/>
          </ac:cxnSpMkLst>
        </pc:cxnChg>
        <pc:cxnChg chg="mod">
          <ac:chgData name="Rodrigo Peña T." userId="b59ce8e1-945d-484d-af9c-86936a2d4da0" providerId="ADAL" clId="{5123F181-6A85-4B8A-93E9-F8F73A959DE1}" dt="2024-09-04T20:04:38.599" v="1002" actId="571"/>
          <ac:cxnSpMkLst>
            <pc:docMk/>
            <pc:sldMk cId="2437721569" sldId="290"/>
            <ac:cxnSpMk id="23" creationId="{B02B014B-E645-E9CD-A241-0FD52D430704}"/>
          </ac:cxnSpMkLst>
        </pc:cxnChg>
        <pc:cxnChg chg="mod">
          <ac:chgData name="Rodrigo Peña T." userId="b59ce8e1-945d-484d-af9c-86936a2d4da0" providerId="ADAL" clId="{5123F181-6A85-4B8A-93E9-F8F73A959DE1}" dt="2024-09-04T20:04:38.599" v="1002" actId="571"/>
          <ac:cxnSpMkLst>
            <pc:docMk/>
            <pc:sldMk cId="2437721569" sldId="290"/>
            <ac:cxnSpMk id="24" creationId="{7CFD6E64-75DA-6F56-A0FB-93CA0A7065A4}"/>
          </ac:cxnSpMkLst>
        </pc:cxnChg>
        <pc:cxnChg chg="mod">
          <ac:chgData name="Rodrigo Peña T." userId="b59ce8e1-945d-484d-af9c-86936a2d4da0" providerId="ADAL" clId="{5123F181-6A85-4B8A-93E9-F8F73A959DE1}" dt="2024-09-04T20:04:57.416" v="1005" actId="571"/>
          <ac:cxnSpMkLst>
            <pc:docMk/>
            <pc:sldMk cId="2437721569" sldId="290"/>
            <ac:cxnSpMk id="33" creationId="{44159513-26ED-1F6B-3694-6F909C76259C}"/>
          </ac:cxnSpMkLst>
        </pc:cxnChg>
        <pc:cxnChg chg="mod">
          <ac:chgData name="Rodrigo Peña T." userId="b59ce8e1-945d-484d-af9c-86936a2d4da0" providerId="ADAL" clId="{5123F181-6A85-4B8A-93E9-F8F73A959DE1}" dt="2024-09-04T20:04:57.416" v="1005" actId="571"/>
          <ac:cxnSpMkLst>
            <pc:docMk/>
            <pc:sldMk cId="2437721569" sldId="290"/>
            <ac:cxnSpMk id="34" creationId="{ECD0DE9D-FE53-4234-09CD-7D7F4FBDE2B3}"/>
          </ac:cxnSpMkLst>
        </pc:cxnChg>
      </pc:sldChg>
    </pc:docChg>
  </pc:docChgLst>
  <pc:docChgLst>
    <pc:chgData name="Rodrigo Peña T." userId="b59ce8e1-945d-484d-af9c-86936a2d4da0" providerId="ADAL" clId="{D3831CB8-2AB4-4681-B039-A48F20EC1D4F}"/>
    <pc:docChg chg="modSld">
      <pc:chgData name="Rodrigo Peña T." userId="b59ce8e1-945d-484d-af9c-86936a2d4da0" providerId="ADAL" clId="{D3831CB8-2AB4-4681-B039-A48F20EC1D4F}" dt="2024-12-06T10:58:55.257" v="4"/>
      <pc:docMkLst>
        <pc:docMk/>
      </pc:docMkLst>
      <pc:sldChg chg="modSp mod">
        <pc:chgData name="Rodrigo Peña T." userId="b59ce8e1-945d-484d-af9c-86936a2d4da0" providerId="ADAL" clId="{D3831CB8-2AB4-4681-B039-A48F20EC1D4F}" dt="2024-12-06T10:57:42.931" v="3" actId="20577"/>
        <pc:sldMkLst>
          <pc:docMk/>
          <pc:sldMk cId="945341107" sldId="283"/>
        </pc:sldMkLst>
        <pc:graphicFrameChg chg="modGraphic">
          <ac:chgData name="Rodrigo Peña T." userId="b59ce8e1-945d-484d-af9c-86936a2d4da0" providerId="ADAL" clId="{D3831CB8-2AB4-4681-B039-A48F20EC1D4F}" dt="2024-12-06T10:57:42.931" v="3" actId="20577"/>
          <ac:graphicFrameMkLst>
            <pc:docMk/>
            <pc:sldMk cId="945341107" sldId="283"/>
            <ac:graphicFrameMk id="20" creationId="{4AFCFFE0-D251-7177-E543-5259EFC6A11D}"/>
          </ac:graphicFrameMkLst>
        </pc:graphicFrameChg>
      </pc:sldChg>
      <pc:sldChg chg="modSp">
        <pc:chgData name="Rodrigo Peña T." userId="b59ce8e1-945d-484d-af9c-86936a2d4da0" providerId="ADAL" clId="{D3831CB8-2AB4-4681-B039-A48F20EC1D4F}" dt="2024-12-06T10:58:55.257" v="4"/>
        <pc:sldMkLst>
          <pc:docMk/>
          <pc:sldMk cId="271623218" sldId="292"/>
        </pc:sldMkLst>
        <pc:graphicFrameChg chg="modGraphic">
          <ac:chgData name="Rodrigo Peña T." userId="b59ce8e1-945d-484d-af9c-86936a2d4da0" providerId="ADAL" clId="{D3831CB8-2AB4-4681-B039-A48F20EC1D4F}" dt="2024-12-06T10:58:55.257" v="4"/>
          <ac:graphicFrameMkLst>
            <pc:docMk/>
            <pc:sldMk cId="271623218" sldId="292"/>
            <ac:graphicFrameMk id="12" creationId="{4779A5EE-10D1-4264-9EE5-E173F961B8A4}"/>
          </ac:graphicFrameMkLst>
        </pc:graphicFrameChg>
      </pc:sldChg>
    </pc:docChg>
  </pc:docChgLst>
  <pc:docChgLst>
    <pc:chgData name="Marco Antonio Muñoz P." userId="5176709f-e02b-4cf0-9d7e-d4dc71f7addf" providerId="ADAL" clId="{9A106E36-5747-4ACA-8933-4773447CDC85}"/>
    <pc:docChg chg="undo custSel modSld">
      <pc:chgData name="Marco Antonio Muñoz P." userId="5176709f-e02b-4cf0-9d7e-d4dc71f7addf" providerId="ADAL" clId="{9A106E36-5747-4ACA-8933-4773447CDC85}" dt="2024-08-30T22:12:37.885" v="59" actId="27918"/>
      <pc:docMkLst>
        <pc:docMk/>
      </pc:docMkLst>
      <pc:sldChg chg="addSp delSp modSp mod">
        <pc:chgData name="Marco Antonio Muñoz P." userId="5176709f-e02b-4cf0-9d7e-d4dc71f7addf" providerId="ADAL" clId="{9A106E36-5747-4ACA-8933-4773447CDC85}" dt="2024-08-30T22:12:37.885" v="59" actId="27918"/>
        <pc:sldMkLst>
          <pc:docMk/>
          <pc:sldMk cId="110988537" sldId="274"/>
        </pc:sldMkLst>
        <pc:graphicFrameChg chg="add mod">
          <ac:chgData name="Marco Antonio Muñoz P." userId="5176709f-e02b-4cf0-9d7e-d4dc71f7addf" providerId="ADAL" clId="{9A106E36-5747-4ACA-8933-4773447CDC85}" dt="2024-08-30T21:56:43.842" v="2"/>
          <ac:graphicFrameMkLst>
            <pc:docMk/>
            <pc:sldMk cId="110988537" sldId="274"/>
            <ac:graphicFrameMk id="5" creationId="{0395165B-E21A-4EC0-BB70-4EC0561B9E47}"/>
          </ac:graphicFrameMkLst>
        </pc:graphicFrameChg>
        <pc:graphicFrameChg chg="add mod">
          <ac:chgData name="Marco Antonio Muñoz P." userId="5176709f-e02b-4cf0-9d7e-d4dc71f7addf" providerId="ADAL" clId="{9A106E36-5747-4ACA-8933-4773447CDC85}" dt="2024-08-30T22:04:26.568" v="17"/>
          <ac:graphicFrameMkLst>
            <pc:docMk/>
            <pc:sldMk cId="110988537" sldId="274"/>
            <ac:graphicFrameMk id="6" creationId="{0395165B-E21A-4EC0-BB70-4EC0561B9E47}"/>
          </ac:graphicFrameMkLst>
        </pc:graphicFrameChg>
        <pc:graphicFrameChg chg="add del mod">
          <ac:chgData name="Marco Antonio Muñoz P." userId="5176709f-e02b-4cf0-9d7e-d4dc71f7addf" providerId="ADAL" clId="{9A106E36-5747-4ACA-8933-4773447CDC85}" dt="2024-08-30T22:07:14.700" v="35" actId="1076"/>
          <ac:graphicFrameMkLst>
            <pc:docMk/>
            <pc:sldMk cId="110988537" sldId="274"/>
            <ac:graphicFrameMk id="9" creationId="{D338AD76-5380-205E-F0E2-E1FB8C768A82}"/>
          </ac:graphicFrameMkLst>
        </pc:graphicFrameChg>
        <pc:graphicFrameChg chg="add mod">
          <ac:chgData name="Marco Antonio Muñoz P." userId="5176709f-e02b-4cf0-9d7e-d4dc71f7addf" providerId="ADAL" clId="{9A106E36-5747-4ACA-8933-4773447CDC85}" dt="2024-08-30T22:07:12.616" v="32"/>
          <ac:graphicFrameMkLst>
            <pc:docMk/>
            <pc:sldMk cId="110988537" sldId="274"/>
            <ac:graphicFrameMk id="11" creationId="{0395165B-E21A-4EC0-BB70-4EC0561B9E47}"/>
          </ac:graphicFrameMkLst>
        </pc:graphicFrameChg>
        <pc:graphicFrameChg chg="modGraphic">
          <ac:chgData name="Marco Antonio Muñoz P." userId="5176709f-e02b-4cf0-9d7e-d4dc71f7addf" providerId="ADAL" clId="{9A106E36-5747-4ACA-8933-4773447CDC85}" dt="2024-08-30T22:11:04.744" v="55" actId="20577"/>
          <ac:graphicFrameMkLst>
            <pc:docMk/>
            <pc:sldMk cId="110988537" sldId="274"/>
            <ac:graphicFrameMk id="23" creationId="{43C59A09-A1B8-FE0B-2F00-11BE5986E113}"/>
          </ac:graphicFrameMkLst>
        </pc:graphicFrameChg>
      </pc:sldChg>
    </pc:docChg>
  </pc:docChgLst>
  <pc:docChgLst>
    <pc:chgData name="Marco Antonio Muñoz P." userId="5176709f-e02b-4cf0-9d7e-d4dc71f7addf" providerId="ADAL" clId="{38DAF77B-1657-4508-BAF7-0755E42F47B3}"/>
    <pc:docChg chg="undo custSel modSld">
      <pc:chgData name="Marco Antonio Muñoz P." userId="5176709f-e02b-4cf0-9d7e-d4dc71f7addf" providerId="ADAL" clId="{38DAF77B-1657-4508-BAF7-0755E42F47B3}" dt="2024-11-28T16:04:16.322" v="364" actId="20577"/>
      <pc:docMkLst>
        <pc:docMk/>
      </pc:docMkLst>
      <pc:sldChg chg="modSp mod">
        <pc:chgData name="Marco Antonio Muñoz P." userId="5176709f-e02b-4cf0-9d7e-d4dc71f7addf" providerId="ADAL" clId="{38DAF77B-1657-4508-BAF7-0755E42F47B3}" dt="2024-11-27T15:18:30.037" v="1" actId="20577"/>
        <pc:sldMkLst>
          <pc:docMk/>
          <pc:sldMk cId="4220385378" sldId="256"/>
        </pc:sldMkLst>
        <pc:spChg chg="mod">
          <ac:chgData name="Marco Antonio Muñoz P." userId="5176709f-e02b-4cf0-9d7e-d4dc71f7addf" providerId="ADAL" clId="{38DAF77B-1657-4508-BAF7-0755E42F47B3}" dt="2024-11-27T15:18:30.037" v="1" actId="20577"/>
          <ac:spMkLst>
            <pc:docMk/>
            <pc:sldMk cId="4220385378" sldId="256"/>
            <ac:spMk id="11" creationId="{3B16B403-F79C-7E12-BD24-EFD2CAF3F254}"/>
          </ac:spMkLst>
        </pc:spChg>
      </pc:sldChg>
      <pc:sldChg chg="modSp mod">
        <pc:chgData name="Marco Antonio Muñoz P." userId="5176709f-e02b-4cf0-9d7e-d4dc71f7addf" providerId="ADAL" clId="{38DAF77B-1657-4508-BAF7-0755E42F47B3}" dt="2024-11-27T21:37:28.001" v="218" actId="20577"/>
        <pc:sldMkLst>
          <pc:docMk/>
          <pc:sldMk cId="586276580" sldId="258"/>
        </pc:sldMkLst>
        <pc:spChg chg="mod">
          <ac:chgData name="Marco Antonio Muñoz P." userId="5176709f-e02b-4cf0-9d7e-d4dc71f7addf" providerId="ADAL" clId="{38DAF77B-1657-4508-BAF7-0755E42F47B3}" dt="2024-11-27T21:35:16.241" v="195" actId="20577"/>
          <ac:spMkLst>
            <pc:docMk/>
            <pc:sldMk cId="586276580" sldId="258"/>
            <ac:spMk id="12" creationId="{14039CBF-8B96-A814-E823-520E475B8936}"/>
          </ac:spMkLst>
        </pc:spChg>
        <pc:spChg chg="mod">
          <ac:chgData name="Marco Antonio Muñoz P." userId="5176709f-e02b-4cf0-9d7e-d4dc71f7addf" providerId="ADAL" clId="{38DAF77B-1657-4508-BAF7-0755E42F47B3}" dt="2024-11-27T21:37:28.001" v="218" actId="20577"/>
          <ac:spMkLst>
            <pc:docMk/>
            <pc:sldMk cId="586276580" sldId="258"/>
            <ac:spMk id="59" creationId="{CF9839D0-9F97-28D1-A973-71DD99F5262F}"/>
          </ac:spMkLst>
        </pc:spChg>
      </pc:sldChg>
      <pc:sldChg chg="modSp mod">
        <pc:chgData name="Marco Antonio Muñoz P." userId="5176709f-e02b-4cf0-9d7e-d4dc71f7addf" providerId="ADAL" clId="{38DAF77B-1657-4508-BAF7-0755E42F47B3}" dt="2024-11-27T21:35:31.191" v="207" actId="20577"/>
        <pc:sldMkLst>
          <pc:docMk/>
          <pc:sldMk cId="2212447404" sldId="260"/>
        </pc:sldMkLst>
        <pc:spChg chg="mod">
          <ac:chgData name="Marco Antonio Muñoz P." userId="5176709f-e02b-4cf0-9d7e-d4dc71f7addf" providerId="ADAL" clId="{38DAF77B-1657-4508-BAF7-0755E42F47B3}" dt="2024-11-27T21:35:31.191" v="207" actId="20577"/>
          <ac:spMkLst>
            <pc:docMk/>
            <pc:sldMk cId="2212447404" sldId="260"/>
            <ac:spMk id="5" creationId="{F22BE6ED-0BC5-3EB0-B640-33AC3304C9CB}"/>
          </ac:spMkLst>
        </pc:spChg>
      </pc:sldChg>
      <pc:sldChg chg="modSp mod">
        <pc:chgData name="Marco Antonio Muñoz P." userId="5176709f-e02b-4cf0-9d7e-d4dc71f7addf" providerId="ADAL" clId="{38DAF77B-1657-4508-BAF7-0755E42F47B3}" dt="2024-11-27T21:30:12.761" v="150" actId="20577"/>
        <pc:sldMkLst>
          <pc:docMk/>
          <pc:sldMk cId="616558691" sldId="263"/>
        </pc:sldMkLst>
        <pc:spChg chg="mod">
          <ac:chgData name="Marco Antonio Muñoz P." userId="5176709f-e02b-4cf0-9d7e-d4dc71f7addf" providerId="ADAL" clId="{38DAF77B-1657-4508-BAF7-0755E42F47B3}" dt="2024-11-27T21:30:12.761" v="150" actId="20577"/>
          <ac:spMkLst>
            <pc:docMk/>
            <pc:sldMk cId="616558691" sldId="263"/>
            <ac:spMk id="2" creationId="{DA9B914E-1020-9D77-704B-B2637F62D286}"/>
          </ac:spMkLst>
        </pc:spChg>
      </pc:sldChg>
      <pc:sldChg chg="delSp modSp mod">
        <pc:chgData name="Marco Antonio Muñoz P." userId="5176709f-e02b-4cf0-9d7e-d4dc71f7addf" providerId="ADAL" clId="{38DAF77B-1657-4508-BAF7-0755E42F47B3}" dt="2024-11-28T15:52:16.394" v="291" actId="27918"/>
        <pc:sldMkLst>
          <pc:docMk/>
          <pc:sldMk cId="1585576256" sldId="264"/>
        </pc:sldMkLst>
        <pc:spChg chg="del">
          <ac:chgData name="Marco Antonio Muñoz P." userId="5176709f-e02b-4cf0-9d7e-d4dc71f7addf" providerId="ADAL" clId="{38DAF77B-1657-4508-BAF7-0755E42F47B3}" dt="2024-11-28T15:51:34.648" v="289" actId="478"/>
          <ac:spMkLst>
            <pc:docMk/>
            <pc:sldMk cId="1585576256" sldId="264"/>
            <ac:spMk id="2" creationId="{3A4DDBE8-0962-B9C3-230D-8B67E82BD1C6}"/>
          </ac:spMkLst>
        </pc:spChg>
        <pc:spChg chg="mod">
          <ac:chgData name="Marco Antonio Muñoz P." userId="5176709f-e02b-4cf0-9d7e-d4dc71f7addf" providerId="ADAL" clId="{38DAF77B-1657-4508-BAF7-0755E42F47B3}" dt="2024-11-27T21:29:59.127" v="138" actId="20577"/>
          <ac:spMkLst>
            <pc:docMk/>
            <pc:sldMk cId="1585576256" sldId="264"/>
            <ac:spMk id="3" creationId="{20A8F8B7-3D9B-2C8D-ACA7-C77C9DAED547}"/>
          </ac:spMkLst>
        </pc:spChg>
        <pc:graphicFrameChg chg="mod modGraphic">
          <ac:chgData name="Marco Antonio Muñoz P." userId="5176709f-e02b-4cf0-9d7e-d4dc71f7addf" providerId="ADAL" clId="{38DAF77B-1657-4508-BAF7-0755E42F47B3}" dt="2024-11-28T15:51:30.919" v="288" actId="20577"/>
          <ac:graphicFrameMkLst>
            <pc:docMk/>
            <pc:sldMk cId="1585576256" sldId="264"/>
            <ac:graphicFrameMk id="13" creationId="{A06F7EE0-0DA7-D247-7889-65942A91FB8D}"/>
          </ac:graphicFrameMkLst>
        </pc:graphicFrameChg>
      </pc:sldChg>
      <pc:sldChg chg="delSp modSp mod">
        <pc:chgData name="Marco Antonio Muñoz P." userId="5176709f-e02b-4cf0-9d7e-d4dc71f7addf" providerId="ADAL" clId="{38DAF77B-1657-4508-BAF7-0755E42F47B3}" dt="2024-11-28T15:53:06.948" v="294" actId="478"/>
        <pc:sldMkLst>
          <pc:docMk/>
          <pc:sldMk cId="2122951650" sldId="269"/>
        </pc:sldMkLst>
        <pc:spChg chg="mod">
          <ac:chgData name="Marco Antonio Muñoz P." userId="5176709f-e02b-4cf0-9d7e-d4dc71f7addf" providerId="ADAL" clId="{38DAF77B-1657-4508-BAF7-0755E42F47B3}" dt="2024-11-27T21:29:43.847" v="126" actId="20577"/>
          <ac:spMkLst>
            <pc:docMk/>
            <pc:sldMk cId="2122951650" sldId="269"/>
            <ac:spMk id="2" creationId="{EDC55B31-380E-2003-1554-F2BC6D15B3DD}"/>
          </ac:spMkLst>
        </pc:spChg>
        <pc:spChg chg="del">
          <ac:chgData name="Marco Antonio Muñoz P." userId="5176709f-e02b-4cf0-9d7e-d4dc71f7addf" providerId="ADAL" clId="{38DAF77B-1657-4508-BAF7-0755E42F47B3}" dt="2024-11-28T15:53:06.948" v="294" actId="478"/>
          <ac:spMkLst>
            <pc:docMk/>
            <pc:sldMk cId="2122951650" sldId="269"/>
            <ac:spMk id="11" creationId="{18037B36-E113-095A-9CD9-5C1F73A4C12F}"/>
          </ac:spMkLst>
        </pc:spChg>
      </pc:sldChg>
      <pc:sldChg chg="modSp mod">
        <pc:chgData name="Marco Antonio Muñoz P." userId="5176709f-e02b-4cf0-9d7e-d4dc71f7addf" providerId="ADAL" clId="{38DAF77B-1657-4508-BAF7-0755E42F47B3}" dt="2024-11-28T13:08:50.042" v="273" actId="27918"/>
        <pc:sldMkLst>
          <pc:docMk/>
          <pc:sldMk cId="110988537" sldId="274"/>
        </pc:sldMkLst>
        <pc:spChg chg="mod">
          <ac:chgData name="Marco Antonio Muñoz P." userId="5176709f-e02b-4cf0-9d7e-d4dc71f7addf" providerId="ADAL" clId="{38DAF77B-1657-4508-BAF7-0755E42F47B3}" dt="2024-11-27T21:26:33.038" v="102" actId="20577"/>
          <ac:spMkLst>
            <pc:docMk/>
            <pc:sldMk cId="110988537" sldId="274"/>
            <ac:spMk id="2" creationId="{FA1C64A2-04A6-3CE0-20C1-31A967073E79}"/>
          </ac:spMkLst>
        </pc:spChg>
        <pc:graphicFrameChg chg="modGraphic">
          <ac:chgData name="Marco Antonio Muñoz P." userId="5176709f-e02b-4cf0-9d7e-d4dc71f7addf" providerId="ADAL" clId="{38DAF77B-1657-4508-BAF7-0755E42F47B3}" dt="2024-11-27T21:25:02.395" v="54" actId="20577"/>
          <ac:graphicFrameMkLst>
            <pc:docMk/>
            <pc:sldMk cId="110988537" sldId="274"/>
            <ac:graphicFrameMk id="23" creationId="{43C59A09-A1B8-FE0B-2F00-11BE5986E113}"/>
          </ac:graphicFrameMkLst>
        </pc:graphicFrameChg>
      </pc:sldChg>
      <pc:sldChg chg="modSp mod">
        <pc:chgData name="Marco Antonio Muñoz P." userId="5176709f-e02b-4cf0-9d7e-d4dc71f7addf" providerId="ADAL" clId="{38DAF77B-1657-4508-BAF7-0755E42F47B3}" dt="2024-11-27T21:25:54.683" v="78" actId="20577"/>
        <pc:sldMkLst>
          <pc:docMk/>
          <pc:sldMk cId="219269764" sldId="275"/>
        </pc:sldMkLst>
        <pc:spChg chg="mod">
          <ac:chgData name="Marco Antonio Muñoz P." userId="5176709f-e02b-4cf0-9d7e-d4dc71f7addf" providerId="ADAL" clId="{38DAF77B-1657-4508-BAF7-0755E42F47B3}" dt="2024-11-27T21:25:54.683" v="78" actId="20577"/>
          <ac:spMkLst>
            <pc:docMk/>
            <pc:sldMk cId="219269764" sldId="275"/>
            <ac:spMk id="11" creationId="{07BC7804-3FFE-92D5-0542-B3AEB826D187}"/>
          </ac:spMkLst>
        </pc:spChg>
      </pc:sldChg>
      <pc:sldChg chg="modSp mod">
        <pc:chgData name="Marco Antonio Muñoz P." userId="5176709f-e02b-4cf0-9d7e-d4dc71f7addf" providerId="ADAL" clId="{38DAF77B-1657-4508-BAF7-0755E42F47B3}" dt="2024-11-27T21:25:36.503" v="66" actId="20577"/>
        <pc:sldMkLst>
          <pc:docMk/>
          <pc:sldMk cId="4203279575" sldId="276"/>
        </pc:sldMkLst>
        <pc:spChg chg="mod">
          <ac:chgData name="Marco Antonio Muñoz P." userId="5176709f-e02b-4cf0-9d7e-d4dc71f7addf" providerId="ADAL" clId="{38DAF77B-1657-4508-BAF7-0755E42F47B3}" dt="2024-11-27T21:25:36.503" v="66" actId="20577"/>
          <ac:spMkLst>
            <pc:docMk/>
            <pc:sldMk cId="4203279575" sldId="276"/>
            <ac:spMk id="11" creationId="{80260729-7B59-114E-B956-3283907CCD0B}"/>
          </ac:spMkLst>
        </pc:spChg>
      </pc:sldChg>
      <pc:sldChg chg="modSp mod">
        <pc:chgData name="Marco Antonio Muñoz P." userId="5176709f-e02b-4cf0-9d7e-d4dc71f7addf" providerId="ADAL" clId="{38DAF77B-1657-4508-BAF7-0755E42F47B3}" dt="2024-11-28T15:48:06.088" v="279" actId="108"/>
        <pc:sldMkLst>
          <pc:docMk/>
          <pc:sldMk cId="945341107" sldId="283"/>
        </pc:sldMkLst>
        <pc:spChg chg="mod">
          <ac:chgData name="Marco Antonio Muñoz P." userId="5176709f-e02b-4cf0-9d7e-d4dc71f7addf" providerId="ADAL" clId="{38DAF77B-1657-4508-BAF7-0755E42F47B3}" dt="2024-11-27T21:34:49.098" v="183" actId="20577"/>
          <ac:spMkLst>
            <pc:docMk/>
            <pc:sldMk cId="945341107" sldId="283"/>
            <ac:spMk id="3" creationId="{84EDBA1C-A740-6D97-06D4-59435C3AC80C}"/>
          </ac:spMkLst>
        </pc:spChg>
        <pc:graphicFrameChg chg="mod modGraphic">
          <ac:chgData name="Marco Antonio Muñoz P." userId="5176709f-e02b-4cf0-9d7e-d4dc71f7addf" providerId="ADAL" clId="{38DAF77B-1657-4508-BAF7-0755E42F47B3}" dt="2024-11-28T15:48:06.088" v="279" actId="108"/>
          <ac:graphicFrameMkLst>
            <pc:docMk/>
            <pc:sldMk cId="945341107" sldId="283"/>
            <ac:graphicFrameMk id="20" creationId="{4AFCFFE0-D251-7177-E543-5259EFC6A11D}"/>
          </ac:graphicFrameMkLst>
        </pc:graphicFrameChg>
      </pc:sldChg>
      <pc:sldChg chg="modSp mod">
        <pc:chgData name="Marco Antonio Muñoz P." userId="5176709f-e02b-4cf0-9d7e-d4dc71f7addf" providerId="ADAL" clId="{38DAF77B-1657-4508-BAF7-0755E42F47B3}" dt="2024-11-28T11:21:07.690" v="231" actId="108"/>
        <pc:sldMkLst>
          <pc:docMk/>
          <pc:sldMk cId="1507159254" sldId="284"/>
        </pc:sldMkLst>
        <pc:spChg chg="mod">
          <ac:chgData name="Marco Antonio Muñoz P." userId="5176709f-e02b-4cf0-9d7e-d4dc71f7addf" providerId="ADAL" clId="{38DAF77B-1657-4508-BAF7-0755E42F47B3}" dt="2024-11-27T21:34:35.539" v="166" actId="20577"/>
          <ac:spMkLst>
            <pc:docMk/>
            <pc:sldMk cId="1507159254" sldId="284"/>
            <ac:spMk id="2" creationId="{2FCF4089-5C12-7F0E-78AC-84FDBDC3592E}"/>
          </ac:spMkLst>
        </pc:spChg>
        <pc:graphicFrameChg chg="mod modGraphic">
          <ac:chgData name="Marco Antonio Muñoz P." userId="5176709f-e02b-4cf0-9d7e-d4dc71f7addf" providerId="ADAL" clId="{38DAF77B-1657-4508-BAF7-0755E42F47B3}" dt="2024-11-28T11:21:07.690" v="231" actId="108"/>
          <ac:graphicFrameMkLst>
            <pc:docMk/>
            <pc:sldMk cId="1507159254" sldId="284"/>
            <ac:graphicFrameMk id="6" creationId="{06C5F5B1-6AD7-F989-1596-E1E1F28A4DE8}"/>
          </ac:graphicFrameMkLst>
        </pc:graphicFrameChg>
      </pc:sldChg>
      <pc:sldChg chg="modSp mod">
        <pc:chgData name="Marco Antonio Muñoz P." userId="5176709f-e02b-4cf0-9d7e-d4dc71f7addf" providerId="ADAL" clId="{38DAF77B-1657-4508-BAF7-0755E42F47B3}" dt="2024-11-28T13:08:16.009" v="272" actId="1076"/>
        <pc:sldMkLst>
          <pc:docMk/>
          <pc:sldMk cId="3581864629" sldId="286"/>
        </pc:sldMkLst>
        <pc:spChg chg="mod">
          <ac:chgData name="Marco Antonio Muñoz P." userId="5176709f-e02b-4cf0-9d7e-d4dc71f7addf" providerId="ADAL" clId="{38DAF77B-1657-4508-BAF7-0755E42F47B3}" dt="2024-11-27T21:26:49.247" v="114" actId="20577"/>
          <ac:spMkLst>
            <pc:docMk/>
            <pc:sldMk cId="3581864629" sldId="286"/>
            <ac:spMk id="9" creationId="{3689A293-C160-BEA2-277C-66695B2551F8}"/>
          </ac:spMkLst>
        </pc:spChg>
        <pc:spChg chg="mod">
          <ac:chgData name="Marco Antonio Muñoz P." userId="5176709f-e02b-4cf0-9d7e-d4dc71f7addf" providerId="ADAL" clId="{38DAF77B-1657-4508-BAF7-0755E42F47B3}" dt="2024-11-28T13:08:16.009" v="272" actId="1076"/>
          <ac:spMkLst>
            <pc:docMk/>
            <pc:sldMk cId="3581864629" sldId="286"/>
            <ac:spMk id="14" creationId="{8627B85E-EC72-8018-AA0F-3042FC021982}"/>
          </ac:spMkLst>
        </pc:spChg>
      </pc:sldChg>
      <pc:sldChg chg="addSp delSp modSp mod">
        <pc:chgData name="Marco Antonio Muñoz P." userId="5176709f-e02b-4cf0-9d7e-d4dc71f7addf" providerId="ADAL" clId="{38DAF77B-1657-4508-BAF7-0755E42F47B3}" dt="2024-11-28T16:04:16.322" v="364" actId="20577"/>
        <pc:sldMkLst>
          <pc:docMk/>
          <pc:sldMk cId="2437721569" sldId="290"/>
        </pc:sldMkLst>
        <pc:spChg chg="add del">
          <ac:chgData name="Marco Antonio Muñoz P." userId="5176709f-e02b-4cf0-9d7e-d4dc71f7addf" providerId="ADAL" clId="{38DAF77B-1657-4508-BAF7-0755E42F47B3}" dt="2024-11-28T15:54:13.921" v="299" actId="478"/>
          <ac:spMkLst>
            <pc:docMk/>
            <pc:sldMk cId="2437721569" sldId="290"/>
            <ac:spMk id="2" creationId="{2183B43F-680A-72A1-555E-9D2A636F4E18}"/>
          </ac:spMkLst>
        </pc:spChg>
        <pc:spChg chg="del">
          <ac:chgData name="Marco Antonio Muñoz P." userId="5176709f-e02b-4cf0-9d7e-d4dc71f7addf" providerId="ADAL" clId="{38DAF77B-1657-4508-BAF7-0755E42F47B3}" dt="2024-11-28T15:57:21.260" v="325" actId="478"/>
          <ac:spMkLst>
            <pc:docMk/>
            <pc:sldMk cId="2437721569" sldId="290"/>
            <ac:spMk id="4" creationId="{980D90F8-3207-78F5-7579-4A883FA1F56A}"/>
          </ac:spMkLst>
        </pc:spChg>
        <pc:spChg chg="mod">
          <ac:chgData name="Marco Antonio Muñoz P." userId="5176709f-e02b-4cf0-9d7e-d4dc71f7addf" providerId="ADAL" clId="{38DAF77B-1657-4508-BAF7-0755E42F47B3}" dt="2024-11-28T16:04:16.322" v="364" actId="20577"/>
          <ac:spMkLst>
            <pc:docMk/>
            <pc:sldMk cId="2437721569" sldId="290"/>
            <ac:spMk id="7" creationId="{3FA4D92F-86C1-99C5-591B-F3CAB65C789A}"/>
          </ac:spMkLst>
        </pc:spChg>
        <pc:spChg chg="mod">
          <ac:chgData name="Marco Antonio Muñoz P." userId="5176709f-e02b-4cf0-9d7e-d4dc71f7addf" providerId="ADAL" clId="{38DAF77B-1657-4508-BAF7-0755E42F47B3}" dt="2024-11-27T21:26:15.150" v="90" actId="20577"/>
          <ac:spMkLst>
            <pc:docMk/>
            <pc:sldMk cId="2437721569" sldId="290"/>
            <ac:spMk id="9" creationId="{3BB2BF70-6A24-6435-A4FB-7A078A3C536F}"/>
          </ac:spMkLst>
        </pc:spChg>
        <pc:spChg chg="mod">
          <ac:chgData name="Marco Antonio Muñoz P." userId="5176709f-e02b-4cf0-9d7e-d4dc71f7addf" providerId="ADAL" clId="{38DAF77B-1657-4508-BAF7-0755E42F47B3}" dt="2024-11-28T15:57:34.588" v="334" actId="20577"/>
          <ac:spMkLst>
            <pc:docMk/>
            <pc:sldMk cId="2437721569" sldId="290"/>
            <ac:spMk id="26" creationId="{C6B1A3CC-0A45-C7F3-4DC0-D8B47E55A5BA}"/>
          </ac:spMkLst>
        </pc:spChg>
        <pc:spChg chg="mod">
          <ac:chgData name="Marco Antonio Muñoz P." userId="5176709f-e02b-4cf0-9d7e-d4dc71f7addf" providerId="ADAL" clId="{38DAF77B-1657-4508-BAF7-0755E42F47B3}" dt="2024-11-28T15:55:24.149" v="314"/>
          <ac:spMkLst>
            <pc:docMk/>
            <pc:sldMk cId="2437721569" sldId="290"/>
            <ac:spMk id="35" creationId="{93AA6D91-7FEB-CAE0-64E5-220C2B46EC53}"/>
          </ac:spMkLst>
        </pc:spChg>
        <pc:picChg chg="mod">
          <ac:chgData name="Marco Antonio Muñoz P." userId="5176709f-e02b-4cf0-9d7e-d4dc71f7addf" providerId="ADAL" clId="{38DAF77B-1657-4508-BAF7-0755E42F47B3}" dt="2024-11-28T15:55:48.824" v="317" actId="1076"/>
          <ac:picMkLst>
            <pc:docMk/>
            <pc:sldMk cId="2437721569" sldId="290"/>
            <ac:picMk id="18" creationId="{D62055D9-D971-05A9-BAA2-D07DC1F34172}"/>
          </ac:picMkLst>
        </pc:picChg>
        <pc:picChg chg="mod">
          <ac:chgData name="Marco Antonio Muñoz P." userId="5176709f-e02b-4cf0-9d7e-d4dc71f7addf" providerId="ADAL" clId="{38DAF77B-1657-4508-BAF7-0755E42F47B3}" dt="2024-11-28T15:55:42.997" v="316" actId="1076"/>
          <ac:picMkLst>
            <pc:docMk/>
            <pc:sldMk cId="2437721569" sldId="290"/>
            <ac:picMk id="37" creationId="{4399F369-874B-F22D-31BF-C8FCB038B4C2}"/>
          </ac:picMkLst>
        </pc:picChg>
        <pc:picChg chg="del">
          <ac:chgData name="Marco Antonio Muñoz P." userId="5176709f-e02b-4cf0-9d7e-d4dc71f7addf" providerId="ADAL" clId="{38DAF77B-1657-4508-BAF7-0755E42F47B3}" dt="2024-11-28T15:54:20.059" v="302" actId="478"/>
          <ac:picMkLst>
            <pc:docMk/>
            <pc:sldMk cId="2437721569" sldId="290"/>
            <ac:picMk id="38" creationId="{2B5B1792-B6E9-4A2C-3E96-F0B64E19D7D2}"/>
          </ac:picMkLst>
        </pc:picChg>
        <pc:picChg chg="del mod">
          <ac:chgData name="Marco Antonio Muñoz P." userId="5176709f-e02b-4cf0-9d7e-d4dc71f7addf" providerId="ADAL" clId="{38DAF77B-1657-4508-BAF7-0755E42F47B3}" dt="2024-11-28T15:54:29.873" v="305" actId="478"/>
          <ac:picMkLst>
            <pc:docMk/>
            <pc:sldMk cId="2437721569" sldId="290"/>
            <ac:picMk id="39" creationId="{2C298C5E-2412-C96D-CE9B-A62D682D6A62}"/>
          </ac:picMkLst>
        </pc:picChg>
        <pc:picChg chg="mod">
          <ac:chgData name="Marco Antonio Muñoz P." userId="5176709f-e02b-4cf0-9d7e-d4dc71f7addf" providerId="ADAL" clId="{38DAF77B-1657-4508-BAF7-0755E42F47B3}" dt="2024-11-28T15:55:07.636" v="311" actId="1076"/>
          <ac:picMkLst>
            <pc:docMk/>
            <pc:sldMk cId="2437721569" sldId="290"/>
            <ac:picMk id="40" creationId="{558F49A1-ABB5-A294-B8D2-43B5A3469714}"/>
          </ac:picMkLst>
        </pc:picChg>
        <pc:cxnChg chg="del">
          <ac:chgData name="Marco Antonio Muñoz P." userId="5176709f-e02b-4cf0-9d7e-d4dc71f7addf" providerId="ADAL" clId="{38DAF77B-1657-4508-BAF7-0755E42F47B3}" dt="2024-11-28T15:55:10.356" v="312" actId="478"/>
          <ac:cxnSpMkLst>
            <pc:docMk/>
            <pc:sldMk cId="2437721569" sldId="290"/>
            <ac:cxnSpMk id="6" creationId="{1AC4CF3E-2DD2-A9EB-CE65-28CB4671DF91}"/>
          </ac:cxnSpMkLst>
        </pc:cxnChg>
      </pc:sldChg>
    </pc:docChg>
  </pc:docChgLst>
  <pc:docChgLst>
    <pc:chgData name="Rodrigo Peña T." userId="b59ce8e1-945d-484d-af9c-86936a2d4da0" providerId="ADAL" clId="{761E0DA9-C601-4658-BE42-2C29383CCBD1}"/>
    <pc:docChg chg="undo custSel addSld delSld modSld">
      <pc:chgData name="Rodrigo Peña T." userId="b59ce8e1-945d-484d-af9c-86936a2d4da0" providerId="ADAL" clId="{761E0DA9-C601-4658-BE42-2C29383CCBD1}" dt="2024-12-05T22:04:42.367" v="533" actId="47"/>
      <pc:docMkLst>
        <pc:docMk/>
      </pc:docMkLst>
      <pc:sldChg chg="modSp mod">
        <pc:chgData name="Rodrigo Peña T." userId="b59ce8e1-945d-484d-af9c-86936a2d4da0" providerId="ADAL" clId="{761E0DA9-C601-4658-BE42-2C29383CCBD1}" dt="2024-12-05T21:33:36.621" v="20" actId="20577"/>
        <pc:sldMkLst>
          <pc:docMk/>
          <pc:sldMk cId="110988537" sldId="274"/>
        </pc:sldMkLst>
        <pc:spChg chg="mod">
          <ac:chgData name="Rodrigo Peña T." userId="b59ce8e1-945d-484d-af9c-86936a2d4da0" providerId="ADAL" clId="{761E0DA9-C601-4658-BE42-2C29383CCBD1}" dt="2024-12-05T21:33:36.621" v="20" actId="20577"/>
          <ac:spMkLst>
            <pc:docMk/>
            <pc:sldMk cId="110988537" sldId="274"/>
            <ac:spMk id="24" creationId="{31F1253B-3DB9-F2A6-6FC3-C751CED3EAB7}"/>
          </ac:spMkLst>
        </pc:spChg>
      </pc:sldChg>
      <pc:sldChg chg="new del">
        <pc:chgData name="Rodrigo Peña T." userId="b59ce8e1-945d-484d-af9c-86936a2d4da0" providerId="ADAL" clId="{761E0DA9-C601-4658-BE42-2C29383CCBD1}" dt="2024-12-05T22:04:42.367" v="533" actId="47"/>
        <pc:sldMkLst>
          <pc:docMk/>
          <pc:sldMk cId="1658770197" sldId="291"/>
        </pc:sldMkLst>
      </pc:sldChg>
      <pc:sldChg chg="addSp delSp modSp add mod">
        <pc:chgData name="Rodrigo Peña T." userId="b59ce8e1-945d-484d-af9c-86936a2d4da0" providerId="ADAL" clId="{761E0DA9-C601-4658-BE42-2C29383CCBD1}" dt="2024-12-05T22:04:20.612" v="532" actId="207"/>
        <pc:sldMkLst>
          <pc:docMk/>
          <pc:sldMk cId="271623218" sldId="292"/>
        </pc:sldMkLst>
        <pc:spChg chg="add mod">
          <ac:chgData name="Rodrigo Peña T." userId="b59ce8e1-945d-484d-af9c-86936a2d4da0" providerId="ADAL" clId="{761E0DA9-C601-4658-BE42-2C29383CCBD1}" dt="2024-12-05T21:45:56.796" v="185" actId="1076"/>
          <ac:spMkLst>
            <pc:docMk/>
            <pc:sldMk cId="271623218" sldId="292"/>
            <ac:spMk id="6" creationId="{CAF6DE07-137D-C2AC-68B9-B9D17C525D88}"/>
          </ac:spMkLst>
        </pc:spChg>
        <pc:spChg chg="mod">
          <ac:chgData name="Rodrigo Peña T." userId="b59ce8e1-945d-484d-af9c-86936a2d4da0" providerId="ADAL" clId="{761E0DA9-C601-4658-BE42-2C29383CCBD1}" dt="2024-12-05T21:35:29.113" v="50" actId="14100"/>
          <ac:spMkLst>
            <pc:docMk/>
            <pc:sldMk cId="271623218" sldId="292"/>
            <ac:spMk id="14" creationId="{1D566B2A-B024-297A-EDF4-E7FB7F3E35EB}"/>
          </ac:spMkLst>
        </pc:spChg>
        <pc:spChg chg="del">
          <ac:chgData name="Rodrigo Peña T." userId="b59ce8e1-945d-484d-af9c-86936a2d4da0" providerId="ADAL" clId="{761E0DA9-C601-4658-BE42-2C29383CCBD1}" dt="2024-12-05T21:35:35.081" v="53" actId="478"/>
          <ac:spMkLst>
            <pc:docMk/>
            <pc:sldMk cId="271623218" sldId="292"/>
            <ac:spMk id="20" creationId="{5A61DED0-ACF3-AB11-092A-D4496661F47F}"/>
          </ac:spMkLst>
        </pc:spChg>
        <pc:spChg chg="del">
          <ac:chgData name="Rodrigo Peña T." userId="b59ce8e1-945d-484d-af9c-86936a2d4da0" providerId="ADAL" clId="{761E0DA9-C601-4658-BE42-2C29383CCBD1}" dt="2024-12-05T21:35:56.839" v="57" actId="478"/>
          <ac:spMkLst>
            <pc:docMk/>
            <pc:sldMk cId="271623218" sldId="292"/>
            <ac:spMk id="21" creationId="{D95D0BD8-E87D-B71A-F2A4-9A65EC0FF3B4}"/>
          </ac:spMkLst>
        </pc:spChg>
        <pc:spChg chg="del">
          <ac:chgData name="Rodrigo Peña T." userId="b59ce8e1-945d-484d-af9c-86936a2d4da0" providerId="ADAL" clId="{761E0DA9-C601-4658-BE42-2C29383CCBD1}" dt="2024-12-05T21:35:32.239" v="51" actId="478"/>
          <ac:spMkLst>
            <pc:docMk/>
            <pc:sldMk cId="271623218" sldId="292"/>
            <ac:spMk id="22" creationId="{E200B07C-FB59-22D2-E35D-FA6D5180114D}"/>
          </ac:spMkLst>
        </pc:spChg>
        <pc:spChg chg="mod">
          <ac:chgData name="Rodrigo Peña T." userId="b59ce8e1-945d-484d-af9c-86936a2d4da0" providerId="ADAL" clId="{761E0DA9-C601-4658-BE42-2C29383CCBD1}" dt="2024-12-05T21:35:24.011" v="48" actId="20577"/>
          <ac:spMkLst>
            <pc:docMk/>
            <pc:sldMk cId="271623218" sldId="292"/>
            <ac:spMk id="24" creationId="{B9F7CD9C-C6EA-99D9-A3E1-C86016192D8D}"/>
          </ac:spMkLst>
        </pc:spChg>
        <pc:spChg chg="del">
          <ac:chgData name="Rodrigo Peña T." userId="b59ce8e1-945d-484d-af9c-86936a2d4da0" providerId="ADAL" clId="{761E0DA9-C601-4658-BE42-2C29383CCBD1}" dt="2024-12-05T21:35:46.181" v="56" actId="478"/>
          <ac:spMkLst>
            <pc:docMk/>
            <pc:sldMk cId="271623218" sldId="292"/>
            <ac:spMk id="29" creationId="{416D9F46-5AE7-3A4B-A845-CF4368C2CF97}"/>
          </ac:spMkLst>
        </pc:spChg>
        <pc:graphicFrameChg chg="del">
          <ac:chgData name="Rodrigo Peña T." userId="b59ce8e1-945d-484d-af9c-86936a2d4da0" providerId="ADAL" clId="{761E0DA9-C601-4658-BE42-2C29383CCBD1}" dt="2024-12-05T21:35:36.239" v="54" actId="478"/>
          <ac:graphicFrameMkLst>
            <pc:docMk/>
            <pc:sldMk cId="271623218" sldId="292"/>
            <ac:graphicFrameMk id="4" creationId="{25132007-AD18-7FAB-F10C-6D0B83561679}"/>
          </ac:graphicFrameMkLst>
        </pc:graphicFrameChg>
        <pc:graphicFrameChg chg="add del mod modGraphic">
          <ac:chgData name="Rodrigo Peña T." userId="b59ce8e1-945d-484d-af9c-86936a2d4da0" providerId="ADAL" clId="{761E0DA9-C601-4658-BE42-2C29383CCBD1}" dt="2024-12-05T21:47:21.285" v="186" actId="478"/>
          <ac:graphicFrameMkLst>
            <pc:docMk/>
            <pc:sldMk cId="271623218" sldId="292"/>
            <ac:graphicFrameMk id="5" creationId="{88B9260A-5A94-7F39-1A28-37129CC9B2FB}"/>
          </ac:graphicFrameMkLst>
        </pc:graphicFrameChg>
        <pc:graphicFrameChg chg="del">
          <ac:chgData name="Rodrigo Peña T." userId="b59ce8e1-945d-484d-af9c-86936a2d4da0" providerId="ADAL" clId="{761E0DA9-C601-4658-BE42-2C29383CCBD1}" dt="2024-12-05T21:35:33.935" v="52" actId="478"/>
          <ac:graphicFrameMkLst>
            <pc:docMk/>
            <pc:sldMk cId="271623218" sldId="292"/>
            <ac:graphicFrameMk id="8" creationId="{574C3EEF-5A7D-E11C-15FD-C0C7472B8405}"/>
          </ac:graphicFrameMkLst>
        </pc:graphicFrameChg>
        <pc:graphicFrameChg chg="del">
          <ac:chgData name="Rodrigo Peña T." userId="b59ce8e1-945d-484d-af9c-86936a2d4da0" providerId="ADAL" clId="{761E0DA9-C601-4658-BE42-2C29383CCBD1}" dt="2024-12-05T21:40:05.056" v="71" actId="478"/>
          <ac:graphicFrameMkLst>
            <pc:docMk/>
            <pc:sldMk cId="271623218" sldId="292"/>
            <ac:graphicFrameMk id="10" creationId="{1B5B00BA-A83E-60C2-7777-8056354E6709}"/>
          </ac:graphicFrameMkLst>
        </pc:graphicFrameChg>
        <pc:graphicFrameChg chg="add mod modGraphic">
          <ac:chgData name="Rodrigo Peña T." userId="b59ce8e1-945d-484d-af9c-86936a2d4da0" providerId="ADAL" clId="{761E0DA9-C601-4658-BE42-2C29383CCBD1}" dt="2024-12-05T21:50:43.683" v="193"/>
          <ac:graphicFrameMkLst>
            <pc:docMk/>
            <pc:sldMk cId="271623218" sldId="292"/>
            <ac:graphicFrameMk id="11" creationId="{4779A5EE-10D1-4264-9EE5-E173F961B8A4}"/>
          </ac:graphicFrameMkLst>
        </pc:graphicFrameChg>
        <pc:graphicFrameChg chg="add mod modGraphic">
          <ac:chgData name="Rodrigo Peña T." userId="b59ce8e1-945d-484d-af9c-86936a2d4da0" providerId="ADAL" clId="{761E0DA9-C601-4658-BE42-2C29383CCBD1}" dt="2024-12-05T22:04:20.612" v="532" actId="207"/>
          <ac:graphicFrameMkLst>
            <pc:docMk/>
            <pc:sldMk cId="271623218" sldId="292"/>
            <ac:graphicFrameMk id="12" creationId="{4779A5EE-10D1-4264-9EE5-E173F961B8A4}"/>
          </ac:graphicFrameMkLst>
        </pc:graphicFrameChg>
        <pc:graphicFrameChg chg="del">
          <ac:chgData name="Rodrigo Peña T." userId="b59ce8e1-945d-484d-af9c-86936a2d4da0" providerId="ADAL" clId="{761E0DA9-C601-4658-BE42-2C29383CCBD1}" dt="2024-12-05T21:35:43.849" v="55" actId="478"/>
          <ac:graphicFrameMkLst>
            <pc:docMk/>
            <pc:sldMk cId="271623218" sldId="292"/>
            <ac:graphicFrameMk id="23" creationId="{3A179893-D418-A9CC-0558-C6E3127347E4}"/>
          </ac:graphicFrameMkLst>
        </pc:graphicFrameChg>
        <pc:picChg chg="add">
          <ac:chgData name="Rodrigo Peña T." userId="b59ce8e1-945d-484d-af9c-86936a2d4da0" providerId="ADAL" clId="{761E0DA9-C601-4658-BE42-2C29383CCBD1}" dt="2024-12-05T21:47:23.171" v="187"/>
          <ac:picMkLst>
            <pc:docMk/>
            <pc:sldMk cId="271623218" sldId="292"/>
            <ac:picMk id="9" creationId="{A013A953-4939-E3C7-2C08-BB832E2C694B}"/>
          </ac:picMkLst>
        </pc:picChg>
      </pc:sldChg>
    </pc:docChg>
  </pc:docChgLst>
  <pc:docChgLst>
    <pc:chgData name="Rodrigo Peña T." userId="b59ce8e1-945d-484d-af9c-86936a2d4da0" providerId="ADAL" clId="{24D11804-AE5C-4702-9F0E-AA91A80358D8}"/>
    <pc:docChg chg="undo redo custSel addSld delSld modSld sldOrd">
      <pc:chgData name="Rodrigo Peña T." userId="b59ce8e1-945d-484d-af9c-86936a2d4da0" providerId="ADAL" clId="{24D11804-AE5C-4702-9F0E-AA91A80358D8}" dt="2024-08-30T23:42:20.691" v="521" actId="20577"/>
      <pc:docMkLst>
        <pc:docMk/>
      </pc:docMkLst>
      <pc:sldChg chg="modSp mod">
        <pc:chgData name="Rodrigo Peña T." userId="b59ce8e1-945d-484d-af9c-86936a2d4da0" providerId="ADAL" clId="{24D11804-AE5C-4702-9F0E-AA91A80358D8}" dt="2024-08-30T14:28:48.115" v="28" actId="1076"/>
        <pc:sldMkLst>
          <pc:docMk/>
          <pc:sldMk cId="4220385378" sldId="256"/>
        </pc:sldMkLst>
        <pc:spChg chg="mod">
          <ac:chgData name="Rodrigo Peña T." userId="b59ce8e1-945d-484d-af9c-86936a2d4da0" providerId="ADAL" clId="{24D11804-AE5C-4702-9F0E-AA91A80358D8}" dt="2024-08-30T14:28:41.038" v="27" actId="14100"/>
          <ac:spMkLst>
            <pc:docMk/>
            <pc:sldMk cId="4220385378" sldId="256"/>
            <ac:spMk id="3" creationId="{E3593595-BDAF-B3EF-DBB3-DB874176E8D3}"/>
          </ac:spMkLst>
        </pc:spChg>
        <pc:spChg chg="mod">
          <ac:chgData name="Rodrigo Peña T." userId="b59ce8e1-945d-484d-af9c-86936a2d4da0" providerId="ADAL" clId="{24D11804-AE5C-4702-9F0E-AA91A80358D8}" dt="2024-08-30T14:28:08.034" v="1" actId="20577"/>
          <ac:spMkLst>
            <pc:docMk/>
            <pc:sldMk cId="4220385378" sldId="256"/>
            <ac:spMk id="11" creationId="{3B16B403-F79C-7E12-BD24-EFD2CAF3F254}"/>
          </ac:spMkLst>
        </pc:spChg>
        <pc:spChg chg="mod">
          <ac:chgData name="Rodrigo Peña T." userId="b59ce8e1-945d-484d-af9c-86936a2d4da0" providerId="ADAL" clId="{24D11804-AE5C-4702-9F0E-AA91A80358D8}" dt="2024-08-30T14:28:48.115" v="28" actId="1076"/>
          <ac:spMkLst>
            <pc:docMk/>
            <pc:sldMk cId="4220385378" sldId="256"/>
            <ac:spMk id="12" creationId="{2B9FE7D5-686F-1B9C-E5D5-B88D3F3FD080}"/>
          </ac:spMkLst>
        </pc:spChg>
      </pc:sldChg>
      <pc:sldChg chg="modSp add del mod">
        <pc:chgData name="Rodrigo Peña T." userId="b59ce8e1-945d-484d-af9c-86936a2d4da0" providerId="ADAL" clId="{24D11804-AE5C-4702-9F0E-AA91A80358D8}" dt="2024-08-30T22:13:08.627" v="381" actId="20577"/>
        <pc:sldMkLst>
          <pc:docMk/>
          <pc:sldMk cId="586276580" sldId="258"/>
        </pc:sldMkLst>
        <pc:spChg chg="mod">
          <ac:chgData name="Rodrigo Peña T." userId="b59ce8e1-945d-484d-af9c-86936a2d4da0" providerId="ADAL" clId="{24D11804-AE5C-4702-9F0E-AA91A80358D8}" dt="2024-08-30T21:39:00.807" v="377" actId="20577"/>
          <ac:spMkLst>
            <pc:docMk/>
            <pc:sldMk cId="586276580" sldId="258"/>
            <ac:spMk id="6" creationId="{64EA33B4-873B-E697-F5D2-28D9C28DBFFF}"/>
          </ac:spMkLst>
        </pc:spChg>
        <pc:spChg chg="mod">
          <ac:chgData name="Rodrigo Peña T." userId="b59ce8e1-945d-484d-af9c-86936a2d4da0" providerId="ADAL" clId="{24D11804-AE5C-4702-9F0E-AA91A80358D8}" dt="2024-08-30T22:13:08.627" v="381" actId="20577"/>
          <ac:spMkLst>
            <pc:docMk/>
            <pc:sldMk cId="586276580" sldId="258"/>
            <ac:spMk id="9" creationId="{B3B30E6E-E5EC-90F2-C38E-4D1DCB391770}"/>
          </ac:spMkLst>
        </pc:spChg>
        <pc:spChg chg="mod">
          <ac:chgData name="Rodrigo Peña T." userId="b59ce8e1-945d-484d-af9c-86936a2d4da0" providerId="ADAL" clId="{24D11804-AE5C-4702-9F0E-AA91A80358D8}" dt="2024-08-30T18:00:28.289" v="132" actId="20577"/>
          <ac:spMkLst>
            <pc:docMk/>
            <pc:sldMk cId="586276580" sldId="258"/>
            <ac:spMk id="10" creationId="{634893EE-D160-0D5C-D3E0-68F905DF6215}"/>
          </ac:spMkLst>
        </pc:spChg>
        <pc:spChg chg="mod">
          <ac:chgData name="Rodrigo Peña T." userId="b59ce8e1-945d-484d-af9c-86936a2d4da0" providerId="ADAL" clId="{24D11804-AE5C-4702-9F0E-AA91A80358D8}" dt="2024-08-30T14:30:21.639" v="40" actId="20577"/>
          <ac:spMkLst>
            <pc:docMk/>
            <pc:sldMk cId="586276580" sldId="258"/>
            <ac:spMk id="12" creationId="{14039CBF-8B96-A814-E823-520E475B8936}"/>
          </ac:spMkLst>
        </pc:spChg>
        <pc:spChg chg="mod">
          <ac:chgData name="Rodrigo Peña T." userId="b59ce8e1-945d-484d-af9c-86936a2d4da0" providerId="ADAL" clId="{24D11804-AE5C-4702-9F0E-AA91A80358D8}" dt="2024-08-30T17:48:12.807" v="130" actId="20577"/>
          <ac:spMkLst>
            <pc:docMk/>
            <pc:sldMk cId="586276580" sldId="258"/>
            <ac:spMk id="17" creationId="{5E234005-878B-E83C-E1C6-39F403C20D87}"/>
          </ac:spMkLst>
        </pc:spChg>
        <pc:spChg chg="mod">
          <ac:chgData name="Rodrigo Peña T." userId="b59ce8e1-945d-484d-af9c-86936a2d4da0" providerId="ADAL" clId="{24D11804-AE5C-4702-9F0E-AA91A80358D8}" dt="2024-08-30T17:46:54.994" v="128" actId="20577"/>
          <ac:spMkLst>
            <pc:docMk/>
            <pc:sldMk cId="586276580" sldId="258"/>
            <ac:spMk id="18" creationId="{2B9ACF2C-7360-560E-2EEF-1C68ECB36AAA}"/>
          </ac:spMkLst>
        </pc:spChg>
        <pc:spChg chg="mod">
          <ac:chgData name="Rodrigo Peña T." userId="b59ce8e1-945d-484d-af9c-86936a2d4da0" providerId="ADAL" clId="{24D11804-AE5C-4702-9F0E-AA91A80358D8}" dt="2024-08-30T18:00:48.598" v="139" actId="20577"/>
          <ac:spMkLst>
            <pc:docMk/>
            <pc:sldMk cId="586276580" sldId="258"/>
            <ac:spMk id="59" creationId="{CF9839D0-9F97-28D1-A973-71DD99F5262F}"/>
          </ac:spMkLst>
        </pc:spChg>
      </pc:sldChg>
      <pc:sldChg chg="modSp mod">
        <pc:chgData name="Rodrigo Peña T." userId="b59ce8e1-945d-484d-af9c-86936a2d4da0" providerId="ADAL" clId="{24D11804-AE5C-4702-9F0E-AA91A80358D8}" dt="2024-08-30T14:29:46.389" v="34" actId="20577"/>
        <pc:sldMkLst>
          <pc:docMk/>
          <pc:sldMk cId="2212447404" sldId="260"/>
        </pc:sldMkLst>
        <pc:spChg chg="mod">
          <ac:chgData name="Rodrigo Peña T." userId="b59ce8e1-945d-484d-af9c-86936a2d4da0" providerId="ADAL" clId="{24D11804-AE5C-4702-9F0E-AA91A80358D8}" dt="2024-08-30T14:29:46.389" v="34" actId="20577"/>
          <ac:spMkLst>
            <pc:docMk/>
            <pc:sldMk cId="2212447404" sldId="260"/>
            <ac:spMk id="5" creationId="{F22BE6ED-0BC5-3EB0-B640-33AC3304C9CB}"/>
          </ac:spMkLst>
        </pc:spChg>
      </pc:sldChg>
      <pc:sldChg chg="del">
        <pc:chgData name="Rodrigo Peña T." userId="b59ce8e1-945d-484d-af9c-86936a2d4da0" providerId="ADAL" clId="{24D11804-AE5C-4702-9F0E-AA91A80358D8}" dt="2024-08-30T18:09:48.022" v="198" actId="47"/>
        <pc:sldMkLst>
          <pc:docMk/>
          <pc:sldMk cId="3437562840" sldId="262"/>
        </pc:sldMkLst>
      </pc:sldChg>
      <pc:sldChg chg="addSp delSp modSp mod">
        <pc:chgData name="Rodrigo Peña T." userId="b59ce8e1-945d-484d-af9c-86936a2d4da0" providerId="ADAL" clId="{24D11804-AE5C-4702-9F0E-AA91A80358D8}" dt="2024-08-30T23:38:47.757" v="491" actId="27918"/>
        <pc:sldMkLst>
          <pc:docMk/>
          <pc:sldMk cId="616558691" sldId="263"/>
        </pc:sldMkLst>
        <pc:spChg chg="mod">
          <ac:chgData name="Rodrigo Peña T." userId="b59ce8e1-945d-484d-af9c-86936a2d4da0" providerId="ADAL" clId="{24D11804-AE5C-4702-9F0E-AA91A80358D8}" dt="2024-08-30T21:25:27.263" v="366" actId="20577"/>
          <ac:spMkLst>
            <pc:docMk/>
            <pc:sldMk cId="616558691" sldId="263"/>
            <ac:spMk id="2" creationId="{DA9B914E-1020-9D77-704B-B2637F62D286}"/>
          </ac:spMkLst>
        </pc:spChg>
        <pc:graphicFrameChg chg="add mod">
          <ac:chgData name="Rodrigo Peña T." userId="b59ce8e1-945d-484d-af9c-86936a2d4da0" providerId="ADAL" clId="{24D11804-AE5C-4702-9F0E-AA91A80358D8}" dt="2024-08-30T20:39:08.044" v="203"/>
          <ac:graphicFrameMkLst>
            <pc:docMk/>
            <pc:sldMk cId="616558691" sldId="263"/>
            <ac:graphicFrameMk id="3" creationId="{19AD728B-09D1-4BEF-86FD-44CF762D229F}"/>
          </ac:graphicFrameMkLst>
        </pc:graphicFrameChg>
        <pc:graphicFrameChg chg="del">
          <ac:chgData name="Rodrigo Peña T." userId="b59ce8e1-945d-484d-af9c-86936a2d4da0" providerId="ADAL" clId="{24D11804-AE5C-4702-9F0E-AA91A80358D8}" dt="2024-08-30T20:39:06.709" v="200" actId="478"/>
          <ac:graphicFrameMkLst>
            <pc:docMk/>
            <pc:sldMk cId="616558691" sldId="263"/>
            <ac:graphicFrameMk id="4" creationId="{81D2A866-439A-45D1-B1E5-EBD01EFD6C9E}"/>
          </ac:graphicFrameMkLst>
        </pc:graphicFrameChg>
        <pc:graphicFrameChg chg="add mod">
          <ac:chgData name="Rodrigo Peña T." userId="b59ce8e1-945d-484d-af9c-86936a2d4da0" providerId="ADAL" clId="{24D11804-AE5C-4702-9F0E-AA91A80358D8}" dt="2024-08-30T20:45:21.902" v="247" actId="14100"/>
          <ac:graphicFrameMkLst>
            <pc:docMk/>
            <pc:sldMk cId="616558691" sldId="263"/>
            <ac:graphicFrameMk id="5" creationId="{19AD728B-09D1-4BEF-86FD-44CF762D229F}"/>
          </ac:graphicFrameMkLst>
        </pc:graphicFrameChg>
      </pc:sldChg>
      <pc:sldChg chg="addSp delSp modSp mod">
        <pc:chgData name="Rodrigo Peña T." userId="b59ce8e1-945d-484d-af9c-86936a2d4da0" providerId="ADAL" clId="{24D11804-AE5C-4702-9F0E-AA91A80358D8}" dt="2024-08-30T23:38:47.767" v="492" actId="27918"/>
        <pc:sldMkLst>
          <pc:docMk/>
          <pc:sldMk cId="1585576256" sldId="264"/>
        </pc:sldMkLst>
        <pc:spChg chg="mod">
          <ac:chgData name="Rodrigo Peña T." userId="b59ce8e1-945d-484d-af9c-86936a2d4da0" providerId="ADAL" clId="{24D11804-AE5C-4702-9F0E-AA91A80358D8}" dt="2024-08-30T21:00:41.942" v="313" actId="20577"/>
          <ac:spMkLst>
            <pc:docMk/>
            <pc:sldMk cId="1585576256" sldId="264"/>
            <ac:spMk id="3" creationId="{20A8F8B7-3D9B-2C8D-ACA7-C77C9DAED547}"/>
          </ac:spMkLst>
        </pc:spChg>
        <pc:graphicFrameChg chg="del mod">
          <ac:chgData name="Rodrigo Peña T." userId="b59ce8e1-945d-484d-af9c-86936a2d4da0" providerId="ADAL" clId="{24D11804-AE5C-4702-9F0E-AA91A80358D8}" dt="2024-08-30T20:44:44.776" v="235" actId="478"/>
          <ac:graphicFrameMkLst>
            <pc:docMk/>
            <pc:sldMk cId="1585576256" sldId="264"/>
            <ac:graphicFrameMk id="2" creationId="{8D7E47E7-36B0-4729-849D-1DE4C4A711F7}"/>
          </ac:graphicFrameMkLst>
        </pc:graphicFrameChg>
        <pc:graphicFrameChg chg="add mod">
          <ac:chgData name="Rodrigo Peña T." userId="b59ce8e1-945d-484d-af9c-86936a2d4da0" providerId="ADAL" clId="{24D11804-AE5C-4702-9F0E-AA91A80358D8}" dt="2024-08-30T20:45:29.616" v="248" actId="207"/>
          <ac:graphicFrameMkLst>
            <pc:docMk/>
            <pc:sldMk cId="1585576256" sldId="264"/>
            <ac:graphicFrameMk id="5" creationId="{E429B62A-9956-4129-87C2-DAFC0C07374C}"/>
          </ac:graphicFrameMkLst>
        </pc:graphicFrameChg>
        <pc:graphicFrameChg chg="mod modGraphic">
          <ac:chgData name="Rodrigo Peña T." userId="b59ce8e1-945d-484d-af9c-86936a2d4da0" providerId="ADAL" clId="{24D11804-AE5C-4702-9F0E-AA91A80358D8}" dt="2024-08-30T20:44:33.853" v="234" actId="2711"/>
          <ac:graphicFrameMkLst>
            <pc:docMk/>
            <pc:sldMk cId="1585576256" sldId="264"/>
            <ac:graphicFrameMk id="13" creationId="{A06F7EE0-0DA7-D247-7889-65942A91FB8D}"/>
          </ac:graphicFrameMkLst>
        </pc:graphicFrameChg>
      </pc:sldChg>
      <pc:sldChg chg="modSp mod">
        <pc:chgData name="Rodrigo Peña T." userId="b59ce8e1-945d-484d-af9c-86936a2d4da0" providerId="ADAL" clId="{24D11804-AE5C-4702-9F0E-AA91A80358D8}" dt="2024-08-30T23:27:28.090" v="465" actId="20577"/>
        <pc:sldMkLst>
          <pc:docMk/>
          <pc:sldMk cId="1632947815" sldId="266"/>
        </pc:sldMkLst>
        <pc:spChg chg="mod">
          <ac:chgData name="Rodrigo Peña T." userId="b59ce8e1-945d-484d-af9c-86936a2d4da0" providerId="ADAL" clId="{24D11804-AE5C-4702-9F0E-AA91A80358D8}" dt="2024-08-30T23:27:28.090" v="465" actId="20577"/>
          <ac:spMkLst>
            <pc:docMk/>
            <pc:sldMk cId="1632947815" sldId="266"/>
            <ac:spMk id="9" creationId="{3BB2BF70-6A24-6435-A4FB-7A078A3C536F}"/>
          </ac:spMkLst>
        </pc:spChg>
      </pc:sldChg>
      <pc:sldChg chg="add del">
        <pc:chgData name="Rodrigo Peña T." userId="b59ce8e1-945d-484d-af9c-86936a2d4da0" providerId="ADAL" clId="{24D11804-AE5C-4702-9F0E-AA91A80358D8}" dt="2024-08-30T17:16:28.464" v="46" actId="47"/>
        <pc:sldMkLst>
          <pc:docMk/>
          <pc:sldMk cId="2275854836" sldId="268"/>
        </pc:sldMkLst>
      </pc:sldChg>
      <pc:sldChg chg="addSp delSp modSp mod">
        <pc:chgData name="Rodrigo Peña T." userId="b59ce8e1-945d-484d-af9c-86936a2d4da0" providerId="ADAL" clId="{24D11804-AE5C-4702-9F0E-AA91A80358D8}" dt="2024-08-30T23:38:47.801" v="495" actId="27918"/>
        <pc:sldMkLst>
          <pc:docMk/>
          <pc:sldMk cId="2122951650" sldId="269"/>
        </pc:sldMkLst>
        <pc:spChg chg="mod">
          <ac:chgData name="Rodrigo Peña T." userId="b59ce8e1-945d-484d-af9c-86936a2d4da0" providerId="ADAL" clId="{24D11804-AE5C-4702-9F0E-AA91A80358D8}" dt="2024-08-30T21:00:22.881" v="302" actId="20577"/>
          <ac:spMkLst>
            <pc:docMk/>
            <pc:sldMk cId="2122951650" sldId="269"/>
            <ac:spMk id="2" creationId="{EDC55B31-380E-2003-1554-F2BC6D15B3DD}"/>
          </ac:spMkLst>
        </pc:spChg>
        <pc:graphicFrameChg chg="add mod ord">
          <ac:chgData name="Rodrigo Peña T." userId="b59ce8e1-945d-484d-af9c-86936a2d4da0" providerId="ADAL" clId="{24D11804-AE5C-4702-9F0E-AA91A80358D8}" dt="2024-08-30T20:51:47.173" v="268" actId="167"/>
          <ac:graphicFrameMkLst>
            <pc:docMk/>
            <pc:sldMk cId="2122951650" sldId="269"/>
            <ac:graphicFrameMk id="4" creationId="{D277C4B5-DA71-45FE-B373-882E20541F6C}"/>
          </ac:graphicFrameMkLst>
        </pc:graphicFrameChg>
        <pc:graphicFrameChg chg="add mod ord">
          <ac:chgData name="Rodrigo Peña T." userId="b59ce8e1-945d-484d-af9c-86936a2d4da0" providerId="ADAL" clId="{24D11804-AE5C-4702-9F0E-AA91A80358D8}" dt="2024-08-30T20:58:49.683" v="280" actId="167"/>
          <ac:graphicFrameMkLst>
            <pc:docMk/>
            <pc:sldMk cId="2122951650" sldId="269"/>
            <ac:graphicFrameMk id="5" creationId="{CD76B652-12F7-462B-8ACB-E7D3A3A15AD0}"/>
          </ac:graphicFrameMkLst>
        </pc:graphicFrameChg>
        <pc:graphicFrameChg chg="add mod ord">
          <ac:chgData name="Rodrigo Peña T." userId="b59ce8e1-945d-484d-af9c-86936a2d4da0" providerId="ADAL" clId="{24D11804-AE5C-4702-9F0E-AA91A80358D8}" dt="2024-08-30T21:00:12.408" v="296" actId="1076"/>
          <ac:graphicFrameMkLst>
            <pc:docMk/>
            <pc:sldMk cId="2122951650" sldId="269"/>
            <ac:graphicFrameMk id="6" creationId="{C5E04E49-4CE6-49BB-96FA-ACD1A2DE52D1}"/>
          </ac:graphicFrameMkLst>
        </pc:graphicFrameChg>
        <pc:graphicFrameChg chg="del mod">
          <ac:chgData name="Rodrigo Peña T." userId="b59ce8e1-945d-484d-af9c-86936a2d4da0" providerId="ADAL" clId="{24D11804-AE5C-4702-9F0E-AA91A80358D8}" dt="2024-08-30T20:51:35.871" v="265" actId="478"/>
          <ac:graphicFrameMkLst>
            <pc:docMk/>
            <pc:sldMk cId="2122951650" sldId="269"/>
            <ac:graphicFrameMk id="12" creationId="{37BE1658-0A2E-4931-93B6-84777B205552}"/>
          </ac:graphicFrameMkLst>
        </pc:graphicFrameChg>
        <pc:graphicFrameChg chg="del">
          <ac:chgData name="Rodrigo Peña T." userId="b59ce8e1-945d-484d-af9c-86936a2d4da0" providerId="ADAL" clId="{24D11804-AE5C-4702-9F0E-AA91A80358D8}" dt="2024-08-30T20:57:49.789" v="278" actId="478"/>
          <ac:graphicFrameMkLst>
            <pc:docMk/>
            <pc:sldMk cId="2122951650" sldId="269"/>
            <ac:graphicFrameMk id="13" creationId="{9E213941-7DAC-4AB3-B19F-841803531920}"/>
          </ac:graphicFrameMkLst>
        </pc:graphicFrameChg>
        <pc:graphicFrameChg chg="del">
          <ac:chgData name="Rodrigo Peña T." userId="b59ce8e1-945d-484d-af9c-86936a2d4da0" providerId="ADAL" clId="{24D11804-AE5C-4702-9F0E-AA91A80358D8}" dt="2024-08-30T20:59:17.850" v="281" actId="478"/>
          <ac:graphicFrameMkLst>
            <pc:docMk/>
            <pc:sldMk cId="2122951650" sldId="269"/>
            <ac:graphicFrameMk id="15" creationId="{71367294-065E-4D05-938F-2E471E78ABAD}"/>
          </ac:graphicFrameMkLst>
        </pc:graphicFrameChg>
      </pc:sldChg>
      <pc:sldChg chg="modSp del">
        <pc:chgData name="Rodrigo Peña T." userId="b59ce8e1-945d-484d-af9c-86936a2d4da0" providerId="ADAL" clId="{24D11804-AE5C-4702-9F0E-AA91A80358D8}" dt="2024-08-30T21:25:57.959" v="372" actId="47"/>
        <pc:sldMkLst>
          <pc:docMk/>
          <pc:sldMk cId="2992775488" sldId="271"/>
        </pc:sldMkLst>
        <pc:graphicFrameChg chg="mod">
          <ac:chgData name="Rodrigo Peña T." userId="b59ce8e1-945d-484d-af9c-86936a2d4da0" providerId="ADAL" clId="{24D11804-AE5C-4702-9F0E-AA91A80358D8}" dt="2024-08-30T21:04:35.134" v="321"/>
          <ac:graphicFrameMkLst>
            <pc:docMk/>
            <pc:sldMk cId="2992775488" sldId="271"/>
            <ac:graphicFrameMk id="5" creationId="{D54EDD8B-B571-48C0-915C-E838F584FC67}"/>
          </ac:graphicFrameMkLst>
        </pc:graphicFrameChg>
      </pc:sldChg>
      <pc:sldChg chg="addSp delSp modSp mod">
        <pc:chgData name="Rodrigo Peña T." userId="b59ce8e1-945d-484d-af9c-86936a2d4da0" providerId="ADAL" clId="{24D11804-AE5C-4702-9F0E-AA91A80358D8}" dt="2024-08-30T23:39:02.919" v="500" actId="207"/>
        <pc:sldMkLst>
          <pc:docMk/>
          <pc:sldMk cId="1928792213" sldId="272"/>
        </pc:sldMkLst>
        <pc:spChg chg="mod">
          <ac:chgData name="Rodrigo Peña T." userId="b59ce8e1-945d-484d-af9c-86936a2d4da0" providerId="ADAL" clId="{24D11804-AE5C-4702-9F0E-AA91A80358D8}" dt="2024-08-30T23:26:16.146" v="444" actId="20577"/>
          <ac:spMkLst>
            <pc:docMk/>
            <pc:sldMk cId="1928792213" sldId="272"/>
            <ac:spMk id="3" creationId="{8ECD62BF-E6A5-FACC-5113-5B6181615D18}"/>
          </ac:spMkLst>
        </pc:spChg>
        <pc:spChg chg="add del mod">
          <ac:chgData name="Rodrigo Peña T." userId="b59ce8e1-945d-484d-af9c-86936a2d4da0" providerId="ADAL" clId="{24D11804-AE5C-4702-9F0E-AA91A80358D8}" dt="2024-08-30T23:38:15.434" v="484" actId="478"/>
          <ac:spMkLst>
            <pc:docMk/>
            <pc:sldMk cId="1928792213" sldId="272"/>
            <ac:spMk id="13" creationId="{585F9A7B-362E-6FEE-B046-1F2D0F87E2CE}"/>
          </ac:spMkLst>
        </pc:spChg>
        <pc:graphicFrameChg chg="add del mod">
          <ac:chgData name="Rodrigo Peña T." userId="b59ce8e1-945d-484d-af9c-86936a2d4da0" providerId="ADAL" clId="{24D11804-AE5C-4702-9F0E-AA91A80358D8}" dt="2024-08-30T23:38:19" v="485" actId="478"/>
          <ac:graphicFrameMkLst>
            <pc:docMk/>
            <pc:sldMk cId="1928792213" sldId="272"/>
            <ac:graphicFrameMk id="2" creationId="{0D337FC0-0C87-4ED3-B0BA-EF89CC26854D}"/>
          </ac:graphicFrameMkLst>
        </pc:graphicFrameChg>
        <pc:graphicFrameChg chg="add mod">
          <ac:chgData name="Rodrigo Peña T." userId="b59ce8e1-945d-484d-af9c-86936a2d4da0" providerId="ADAL" clId="{24D11804-AE5C-4702-9F0E-AA91A80358D8}" dt="2024-08-30T23:39:02.919" v="500" actId="207"/>
          <ac:graphicFrameMkLst>
            <pc:docMk/>
            <pc:sldMk cId="1928792213" sldId="272"/>
            <ac:graphicFrameMk id="4" creationId="{0D337FC0-0C87-4ED3-B0BA-EF89CC26854D}"/>
          </ac:graphicFrameMkLst>
        </pc:graphicFrameChg>
        <pc:graphicFrameChg chg="del">
          <ac:chgData name="Rodrigo Peña T." userId="b59ce8e1-945d-484d-af9c-86936a2d4da0" providerId="ADAL" clId="{24D11804-AE5C-4702-9F0E-AA91A80358D8}" dt="2024-08-30T23:12:25.807" v="383" actId="478"/>
          <ac:graphicFrameMkLst>
            <pc:docMk/>
            <pc:sldMk cId="1928792213" sldId="272"/>
            <ac:graphicFrameMk id="8" creationId="{18F21456-6398-4334-8D92-3D59B7EB67C7}"/>
          </ac:graphicFrameMkLst>
        </pc:graphicFrameChg>
      </pc:sldChg>
      <pc:sldChg chg="addSp delSp modSp mod">
        <pc:chgData name="Rodrigo Peña T." userId="b59ce8e1-945d-484d-af9c-86936a2d4da0" providerId="ADAL" clId="{24D11804-AE5C-4702-9F0E-AA91A80358D8}" dt="2024-08-30T23:41:24.050" v="519" actId="255"/>
        <pc:sldMkLst>
          <pc:docMk/>
          <pc:sldMk cId="2734328071" sldId="273"/>
        </pc:sldMkLst>
        <pc:spChg chg="mod">
          <ac:chgData name="Rodrigo Peña T." userId="b59ce8e1-945d-484d-af9c-86936a2d4da0" providerId="ADAL" clId="{24D11804-AE5C-4702-9F0E-AA91A80358D8}" dt="2024-08-30T23:26:32.970" v="451" actId="20577"/>
          <ac:spMkLst>
            <pc:docMk/>
            <pc:sldMk cId="2734328071" sldId="273"/>
            <ac:spMk id="9" creationId="{8EE21F5B-D850-3A83-945C-6E06092E7771}"/>
          </ac:spMkLst>
        </pc:spChg>
        <pc:graphicFrameChg chg="add del mod">
          <ac:chgData name="Rodrigo Peña T." userId="b59ce8e1-945d-484d-af9c-86936a2d4da0" providerId="ADAL" clId="{24D11804-AE5C-4702-9F0E-AA91A80358D8}" dt="2024-08-30T23:39:08.719" v="501" actId="478"/>
          <ac:graphicFrameMkLst>
            <pc:docMk/>
            <pc:sldMk cId="2734328071" sldId="273"/>
            <ac:graphicFrameMk id="3" creationId="{D504C149-DB48-4B10-9282-F0C141773F0F}"/>
          </ac:graphicFrameMkLst>
        </pc:graphicFrameChg>
        <pc:graphicFrameChg chg="add mod">
          <ac:chgData name="Rodrigo Peña T." userId="b59ce8e1-945d-484d-af9c-86936a2d4da0" providerId="ADAL" clId="{24D11804-AE5C-4702-9F0E-AA91A80358D8}" dt="2024-08-30T23:41:24.050" v="519" actId="255"/>
          <ac:graphicFrameMkLst>
            <pc:docMk/>
            <pc:sldMk cId="2734328071" sldId="273"/>
            <ac:graphicFrameMk id="5" creationId="{D504C149-DB48-4B10-9282-F0C141773F0F}"/>
          </ac:graphicFrameMkLst>
        </pc:graphicFrameChg>
        <pc:graphicFrameChg chg="del">
          <ac:chgData name="Rodrigo Peña T." userId="b59ce8e1-945d-484d-af9c-86936a2d4da0" providerId="ADAL" clId="{24D11804-AE5C-4702-9F0E-AA91A80358D8}" dt="2024-08-30T23:14:47.395" v="415" actId="478"/>
          <ac:graphicFrameMkLst>
            <pc:docMk/>
            <pc:sldMk cId="2734328071" sldId="273"/>
            <ac:graphicFrameMk id="6" creationId="{4A45E060-A5EE-ECCB-B850-F49DC2F1543B}"/>
          </ac:graphicFrameMkLst>
        </pc:graphicFrameChg>
      </pc:sldChg>
      <pc:sldChg chg="modSp mod">
        <pc:chgData name="Rodrigo Peña T." userId="b59ce8e1-945d-484d-af9c-86936a2d4da0" providerId="ADAL" clId="{24D11804-AE5C-4702-9F0E-AA91A80358D8}" dt="2024-08-30T23:27:15.483" v="458" actId="20577"/>
        <pc:sldMkLst>
          <pc:docMk/>
          <pc:sldMk cId="110988537" sldId="274"/>
        </pc:sldMkLst>
        <pc:spChg chg="mod">
          <ac:chgData name="Rodrigo Peña T." userId="b59ce8e1-945d-484d-af9c-86936a2d4da0" providerId="ADAL" clId="{24D11804-AE5C-4702-9F0E-AA91A80358D8}" dt="2024-08-30T23:27:15.483" v="458" actId="20577"/>
          <ac:spMkLst>
            <pc:docMk/>
            <pc:sldMk cId="110988537" sldId="274"/>
            <ac:spMk id="2" creationId="{FA1C64A2-04A6-3CE0-20C1-31A967073E79}"/>
          </ac:spMkLst>
        </pc:spChg>
      </pc:sldChg>
      <pc:sldChg chg="modSp mod">
        <pc:chgData name="Rodrigo Peña T." userId="b59ce8e1-945d-484d-af9c-86936a2d4da0" providerId="ADAL" clId="{24D11804-AE5C-4702-9F0E-AA91A80358D8}" dt="2024-08-30T23:27:45.547" v="471" actId="20577"/>
        <pc:sldMkLst>
          <pc:docMk/>
          <pc:sldMk cId="219269764" sldId="275"/>
        </pc:sldMkLst>
        <pc:spChg chg="mod">
          <ac:chgData name="Rodrigo Peña T." userId="b59ce8e1-945d-484d-af9c-86936a2d4da0" providerId="ADAL" clId="{24D11804-AE5C-4702-9F0E-AA91A80358D8}" dt="2024-08-30T23:27:45.547" v="471" actId="20577"/>
          <ac:spMkLst>
            <pc:docMk/>
            <pc:sldMk cId="219269764" sldId="275"/>
            <ac:spMk id="11" creationId="{07BC7804-3FFE-92D5-0542-B3AEB826D187}"/>
          </ac:spMkLst>
        </pc:spChg>
      </pc:sldChg>
      <pc:sldChg chg="modSp mod">
        <pc:chgData name="Rodrigo Peña T." userId="b59ce8e1-945d-484d-af9c-86936a2d4da0" providerId="ADAL" clId="{24D11804-AE5C-4702-9F0E-AA91A80358D8}" dt="2024-08-30T23:42:20.691" v="521" actId="20577"/>
        <pc:sldMkLst>
          <pc:docMk/>
          <pc:sldMk cId="4203279575" sldId="276"/>
        </pc:sldMkLst>
        <pc:spChg chg="mod">
          <ac:chgData name="Rodrigo Peña T." userId="b59ce8e1-945d-484d-af9c-86936a2d4da0" providerId="ADAL" clId="{24D11804-AE5C-4702-9F0E-AA91A80358D8}" dt="2024-08-30T23:42:20.691" v="521" actId="20577"/>
          <ac:spMkLst>
            <pc:docMk/>
            <pc:sldMk cId="4203279575" sldId="276"/>
            <ac:spMk id="11" creationId="{80260729-7B59-114E-B956-3283907CCD0B}"/>
          </ac:spMkLst>
        </pc:spChg>
      </pc:sldChg>
      <pc:sldChg chg="modSp del mod">
        <pc:chgData name="Rodrigo Peña T." userId="b59ce8e1-945d-484d-af9c-86936a2d4da0" providerId="ADAL" clId="{24D11804-AE5C-4702-9F0E-AA91A80358D8}" dt="2024-08-30T18:01:13.159" v="142" actId="2696"/>
        <pc:sldMkLst>
          <pc:docMk/>
          <pc:sldMk cId="2750040055" sldId="280"/>
        </pc:sldMkLst>
        <pc:spChg chg="mod">
          <ac:chgData name="Rodrigo Peña T." userId="b59ce8e1-945d-484d-af9c-86936a2d4da0" providerId="ADAL" clId="{24D11804-AE5C-4702-9F0E-AA91A80358D8}" dt="2024-08-30T18:00:59.467" v="141" actId="20577"/>
          <ac:spMkLst>
            <pc:docMk/>
            <pc:sldMk cId="2750040055" sldId="280"/>
            <ac:spMk id="3" creationId="{84EDBA1C-A740-6D97-06D4-59435C3AC80C}"/>
          </ac:spMkLst>
        </pc:spChg>
      </pc:sldChg>
      <pc:sldChg chg="addSp delSp modSp add mod">
        <pc:chgData name="Rodrigo Peña T." userId="b59ce8e1-945d-484d-af9c-86936a2d4da0" providerId="ADAL" clId="{24D11804-AE5C-4702-9F0E-AA91A80358D8}" dt="2024-08-30T18:03:48.411" v="178" actId="1076"/>
        <pc:sldMkLst>
          <pc:docMk/>
          <pc:sldMk cId="945341107" sldId="283"/>
        </pc:sldMkLst>
        <pc:spChg chg="mod">
          <ac:chgData name="Rodrigo Peña T." userId="b59ce8e1-945d-484d-af9c-86936a2d4da0" providerId="ADAL" clId="{24D11804-AE5C-4702-9F0E-AA91A80358D8}" dt="2024-08-30T18:01:28.403" v="152" actId="20577"/>
          <ac:spMkLst>
            <pc:docMk/>
            <pc:sldMk cId="945341107" sldId="283"/>
            <ac:spMk id="3" creationId="{84EDBA1C-A740-6D97-06D4-59435C3AC80C}"/>
          </ac:spMkLst>
        </pc:spChg>
        <pc:graphicFrameChg chg="add mod">
          <ac:chgData name="Rodrigo Peña T." userId="b59ce8e1-945d-484d-af9c-86936a2d4da0" providerId="ADAL" clId="{24D11804-AE5C-4702-9F0E-AA91A80358D8}" dt="2024-08-30T17:18:31.290" v="53"/>
          <ac:graphicFrameMkLst>
            <pc:docMk/>
            <pc:sldMk cId="945341107" sldId="283"/>
            <ac:graphicFrameMk id="2" creationId="{9A21617D-7EF6-F242-E527-313F1AADE592}"/>
          </ac:graphicFrameMkLst>
        </pc:graphicFrameChg>
        <pc:graphicFrameChg chg="add mod modGraphic">
          <ac:chgData name="Rodrigo Peña T." userId="b59ce8e1-945d-484d-af9c-86936a2d4da0" providerId="ADAL" clId="{24D11804-AE5C-4702-9F0E-AA91A80358D8}" dt="2024-08-30T17:18:41.721" v="56" actId="14734"/>
          <ac:graphicFrameMkLst>
            <pc:docMk/>
            <pc:sldMk cId="945341107" sldId="283"/>
            <ac:graphicFrameMk id="4" creationId="{B080A73A-D772-0EDD-1681-3DB0C14DC4A9}"/>
          </ac:graphicFrameMkLst>
        </pc:graphicFrameChg>
        <pc:graphicFrameChg chg="add del">
          <ac:chgData name="Rodrigo Peña T." userId="b59ce8e1-945d-484d-af9c-86936a2d4da0" providerId="ADAL" clId="{24D11804-AE5C-4702-9F0E-AA91A80358D8}" dt="2024-08-30T17:18:21.380" v="52" actId="478"/>
          <ac:graphicFrameMkLst>
            <pc:docMk/>
            <pc:sldMk cId="945341107" sldId="283"/>
            <ac:graphicFrameMk id="5" creationId="{BB43BE8C-847C-BFED-BDA9-43366BFCB525}"/>
          </ac:graphicFrameMkLst>
        </pc:graphicFrameChg>
        <pc:graphicFrameChg chg="add del mod modGraphic">
          <ac:chgData name="Rodrigo Peña T." userId="b59ce8e1-945d-484d-af9c-86936a2d4da0" providerId="ADAL" clId="{24D11804-AE5C-4702-9F0E-AA91A80358D8}" dt="2024-08-30T17:20:46.346" v="61" actId="478"/>
          <ac:graphicFrameMkLst>
            <pc:docMk/>
            <pc:sldMk cId="945341107" sldId="283"/>
            <ac:graphicFrameMk id="6" creationId="{0BD1991D-C467-6772-A783-33074AFD2CEB}"/>
          </ac:graphicFrameMkLst>
        </pc:graphicFrameChg>
        <pc:graphicFrameChg chg="add mod">
          <ac:chgData name="Rodrigo Peña T." userId="b59ce8e1-945d-484d-af9c-86936a2d4da0" providerId="ADAL" clId="{24D11804-AE5C-4702-9F0E-AA91A80358D8}" dt="2024-08-30T17:20:49.458" v="62"/>
          <ac:graphicFrameMkLst>
            <pc:docMk/>
            <pc:sldMk cId="945341107" sldId="283"/>
            <ac:graphicFrameMk id="8" creationId="{2E31E8F5-A148-526D-CCC5-D6CE4B37A5F7}"/>
          </ac:graphicFrameMkLst>
        </pc:graphicFrameChg>
        <pc:graphicFrameChg chg="add del mod">
          <ac:chgData name="Rodrigo Peña T." userId="b59ce8e1-945d-484d-af9c-86936a2d4da0" providerId="ADAL" clId="{24D11804-AE5C-4702-9F0E-AA91A80358D8}" dt="2024-08-30T17:24:01.205" v="66" actId="478"/>
          <ac:graphicFrameMkLst>
            <pc:docMk/>
            <pc:sldMk cId="945341107" sldId="283"/>
            <ac:graphicFrameMk id="13" creationId="{5EB43CB1-C4A5-4393-DD38-DE349D1E6935}"/>
          </ac:graphicFrameMkLst>
        </pc:graphicFrameChg>
        <pc:graphicFrameChg chg="add del mod modGraphic">
          <ac:chgData name="Rodrigo Peña T." userId="b59ce8e1-945d-484d-af9c-86936a2d4da0" providerId="ADAL" clId="{24D11804-AE5C-4702-9F0E-AA91A80358D8}" dt="2024-08-30T17:29:51.318" v="71" actId="478"/>
          <ac:graphicFrameMkLst>
            <pc:docMk/>
            <pc:sldMk cId="945341107" sldId="283"/>
            <ac:graphicFrameMk id="14" creationId="{C0B9076F-1C80-0333-01E5-E06A33F1BF5E}"/>
          </ac:graphicFrameMkLst>
        </pc:graphicFrameChg>
        <pc:graphicFrameChg chg="add del mod modGraphic">
          <ac:chgData name="Rodrigo Peña T." userId="b59ce8e1-945d-484d-af9c-86936a2d4da0" providerId="ADAL" clId="{24D11804-AE5C-4702-9F0E-AA91A80358D8}" dt="2024-08-30T17:34:54.185" v="90" actId="478"/>
          <ac:graphicFrameMkLst>
            <pc:docMk/>
            <pc:sldMk cId="945341107" sldId="283"/>
            <ac:graphicFrameMk id="15" creationId="{31165669-4189-17D8-0E1E-C240D9AF66D1}"/>
          </ac:graphicFrameMkLst>
        </pc:graphicFrameChg>
        <pc:graphicFrameChg chg="add mod">
          <ac:chgData name="Rodrigo Peña T." userId="b59ce8e1-945d-484d-af9c-86936a2d4da0" providerId="ADAL" clId="{24D11804-AE5C-4702-9F0E-AA91A80358D8}" dt="2024-08-30T17:32:27.408" v="87"/>
          <ac:graphicFrameMkLst>
            <pc:docMk/>
            <pc:sldMk cId="945341107" sldId="283"/>
            <ac:graphicFrameMk id="16" creationId="{0F60634B-508B-9EDF-89EC-5CFD29E6B34B}"/>
          </ac:graphicFrameMkLst>
        </pc:graphicFrameChg>
        <pc:graphicFrameChg chg="add del mod modGraphic">
          <ac:chgData name="Rodrigo Peña T." userId="b59ce8e1-945d-484d-af9c-86936a2d4da0" providerId="ADAL" clId="{24D11804-AE5C-4702-9F0E-AA91A80358D8}" dt="2024-08-30T17:37:54.862" v="101" actId="478"/>
          <ac:graphicFrameMkLst>
            <pc:docMk/>
            <pc:sldMk cId="945341107" sldId="283"/>
            <ac:graphicFrameMk id="17" creationId="{82E91375-C2B2-C083-ABD6-4249850546FD}"/>
          </ac:graphicFrameMkLst>
        </pc:graphicFrameChg>
        <pc:graphicFrameChg chg="add del mod modGraphic">
          <ac:chgData name="Rodrigo Peña T." userId="b59ce8e1-945d-484d-af9c-86936a2d4da0" providerId="ADAL" clId="{24D11804-AE5C-4702-9F0E-AA91A80358D8}" dt="2024-08-30T17:42:23.339" v="112" actId="478"/>
          <ac:graphicFrameMkLst>
            <pc:docMk/>
            <pc:sldMk cId="945341107" sldId="283"/>
            <ac:graphicFrameMk id="18" creationId="{92E828AE-5881-F5B6-2DE3-B5DAE8157ADE}"/>
          </ac:graphicFrameMkLst>
        </pc:graphicFrameChg>
        <pc:graphicFrameChg chg="add mod">
          <ac:chgData name="Rodrigo Peña T." userId="b59ce8e1-945d-484d-af9c-86936a2d4da0" providerId="ADAL" clId="{24D11804-AE5C-4702-9F0E-AA91A80358D8}" dt="2024-08-30T17:42:28.992" v="113"/>
          <ac:graphicFrameMkLst>
            <pc:docMk/>
            <pc:sldMk cId="945341107" sldId="283"/>
            <ac:graphicFrameMk id="19" creationId="{930DEC74-E3E8-B937-24C9-2CC5C657371C}"/>
          </ac:graphicFrameMkLst>
        </pc:graphicFrameChg>
        <pc:graphicFrameChg chg="add mod modGraphic">
          <ac:chgData name="Rodrigo Peña T." userId="b59ce8e1-945d-484d-af9c-86936a2d4da0" providerId="ADAL" clId="{24D11804-AE5C-4702-9F0E-AA91A80358D8}" dt="2024-08-30T18:03:48.411" v="178" actId="1076"/>
          <ac:graphicFrameMkLst>
            <pc:docMk/>
            <pc:sldMk cId="945341107" sldId="283"/>
            <ac:graphicFrameMk id="20" creationId="{4AFCFFE0-D251-7177-E543-5259EFC6A11D}"/>
          </ac:graphicFrameMkLst>
        </pc:graphicFrameChg>
      </pc:sldChg>
      <pc:sldChg chg="addSp delSp modSp add mod ord">
        <pc:chgData name="Rodrigo Peña T." userId="b59ce8e1-945d-484d-af9c-86936a2d4da0" providerId="ADAL" clId="{24D11804-AE5C-4702-9F0E-AA91A80358D8}" dt="2024-08-30T20:42:43.695" v="220" actId="20577"/>
        <pc:sldMkLst>
          <pc:docMk/>
          <pc:sldMk cId="1507159254" sldId="284"/>
        </pc:sldMkLst>
        <pc:spChg chg="mod">
          <ac:chgData name="Rodrigo Peña T." userId="b59ce8e1-945d-484d-af9c-86936a2d4da0" providerId="ADAL" clId="{24D11804-AE5C-4702-9F0E-AA91A80358D8}" dt="2024-08-30T20:42:43.695" v="220" actId="20577"/>
          <ac:spMkLst>
            <pc:docMk/>
            <pc:sldMk cId="1507159254" sldId="284"/>
            <ac:spMk id="2" creationId="{2FCF4089-5C12-7F0E-78AC-84FDBDC3592E}"/>
          </ac:spMkLst>
        </pc:spChg>
        <pc:graphicFrameChg chg="add mod modGraphic">
          <ac:chgData name="Rodrigo Peña T." userId="b59ce8e1-945d-484d-af9c-86936a2d4da0" providerId="ADAL" clId="{24D11804-AE5C-4702-9F0E-AA91A80358D8}" dt="2024-08-30T18:03:33.656" v="174" actId="108"/>
          <ac:graphicFrameMkLst>
            <pc:docMk/>
            <pc:sldMk cId="1507159254" sldId="284"/>
            <ac:graphicFrameMk id="3" creationId="{B9096795-D43A-1992-BDD1-DBF0700097CD}"/>
          </ac:graphicFrameMkLst>
        </pc:graphicFrameChg>
        <pc:graphicFrameChg chg="add del modGraphic">
          <ac:chgData name="Rodrigo Peña T." userId="b59ce8e1-945d-484d-af9c-86936a2d4da0" providerId="ADAL" clId="{24D11804-AE5C-4702-9F0E-AA91A80358D8}" dt="2024-08-30T18:04:40.162" v="179" actId="478"/>
          <ac:graphicFrameMkLst>
            <pc:docMk/>
            <pc:sldMk cId="1507159254" sldId="284"/>
            <ac:graphicFrameMk id="4" creationId="{2735371D-D032-F62C-F8F2-02D62390DAF1}"/>
          </ac:graphicFrameMkLst>
        </pc:graphicFrameChg>
        <pc:graphicFrameChg chg="add del mod modGraphic">
          <ac:chgData name="Rodrigo Peña T." userId="b59ce8e1-945d-484d-af9c-86936a2d4da0" providerId="ADAL" clId="{24D11804-AE5C-4702-9F0E-AA91A80358D8}" dt="2024-08-30T18:08:31.680" v="187" actId="478"/>
          <ac:graphicFrameMkLst>
            <pc:docMk/>
            <pc:sldMk cId="1507159254" sldId="284"/>
            <ac:graphicFrameMk id="5" creationId="{77A0B353-06DA-F865-A5A8-4F88D2F617B0}"/>
          </ac:graphicFrameMkLst>
        </pc:graphicFrameChg>
        <pc:graphicFrameChg chg="add mod modGraphic">
          <ac:chgData name="Rodrigo Peña T." userId="b59ce8e1-945d-484d-af9c-86936a2d4da0" providerId="ADAL" clId="{24D11804-AE5C-4702-9F0E-AA91A80358D8}" dt="2024-08-30T18:09:36.068" v="197" actId="20577"/>
          <ac:graphicFrameMkLst>
            <pc:docMk/>
            <pc:sldMk cId="1507159254" sldId="284"/>
            <ac:graphicFrameMk id="6" creationId="{06C5F5B1-6AD7-F989-1596-E1E1F28A4DE8}"/>
          </ac:graphicFrameMkLst>
        </pc:graphicFrameChg>
      </pc:sldChg>
      <pc:sldChg chg="addSp delSp modSp add mod">
        <pc:chgData name="Rodrigo Peña T." userId="b59ce8e1-945d-484d-af9c-86936a2d4da0" providerId="ADAL" clId="{24D11804-AE5C-4702-9F0E-AA91A80358D8}" dt="2024-08-30T23:28:16.899" v="475" actId="20577"/>
        <pc:sldMkLst>
          <pc:docMk/>
          <pc:sldMk cId="608115042" sldId="285"/>
        </pc:sldMkLst>
        <pc:spChg chg="mod">
          <ac:chgData name="Rodrigo Peña T." userId="b59ce8e1-945d-484d-af9c-86936a2d4da0" providerId="ADAL" clId="{24D11804-AE5C-4702-9F0E-AA91A80358D8}" dt="2024-08-30T23:28:16.899" v="475" actId="20577"/>
          <ac:spMkLst>
            <pc:docMk/>
            <pc:sldMk cId="608115042" sldId="285"/>
            <ac:spMk id="9" creationId="{3689A293-C160-BEA2-277C-66695B2551F8}"/>
          </ac:spMkLst>
        </pc:spChg>
        <pc:spChg chg="add del">
          <ac:chgData name="Rodrigo Peña T." userId="b59ce8e1-945d-484d-af9c-86936a2d4da0" providerId="ADAL" clId="{24D11804-AE5C-4702-9F0E-AA91A80358D8}" dt="2024-08-30T21:13:13.736" v="332" actId="478"/>
          <ac:spMkLst>
            <pc:docMk/>
            <pc:sldMk cId="608115042" sldId="285"/>
            <ac:spMk id="20" creationId="{77101E9E-1118-7D16-3268-348EB13BFC1A}"/>
          </ac:spMkLst>
        </pc:spChg>
        <pc:graphicFrameChg chg="add del mod">
          <ac:chgData name="Rodrigo Peña T." userId="b59ce8e1-945d-484d-af9c-86936a2d4da0" providerId="ADAL" clId="{24D11804-AE5C-4702-9F0E-AA91A80358D8}" dt="2024-08-30T21:06:12.723" v="325" actId="478"/>
          <ac:graphicFrameMkLst>
            <pc:docMk/>
            <pc:sldMk cId="608115042" sldId="285"/>
            <ac:graphicFrameMk id="2" creationId="{FC40D1C8-D2F8-4D8B-93D8-8314C9564199}"/>
          </ac:graphicFrameMkLst>
        </pc:graphicFrameChg>
        <pc:graphicFrameChg chg="add del mod">
          <ac:chgData name="Rodrigo Peña T." userId="b59ce8e1-945d-484d-af9c-86936a2d4da0" providerId="ADAL" clId="{24D11804-AE5C-4702-9F0E-AA91A80358D8}" dt="2024-08-30T21:13:16.004" v="333" actId="478"/>
          <ac:graphicFrameMkLst>
            <pc:docMk/>
            <pc:sldMk cId="608115042" sldId="285"/>
            <ac:graphicFrameMk id="3" creationId="{FC40D1C8-D2F8-4D8B-93D8-8314C9564199}"/>
          </ac:graphicFrameMkLst>
        </pc:graphicFrameChg>
        <pc:graphicFrameChg chg="add del mod">
          <ac:chgData name="Rodrigo Peña T." userId="b59ce8e1-945d-484d-af9c-86936a2d4da0" providerId="ADAL" clId="{24D11804-AE5C-4702-9F0E-AA91A80358D8}" dt="2024-08-30T21:21:16.067" v="340" actId="478"/>
          <ac:graphicFrameMkLst>
            <pc:docMk/>
            <pc:sldMk cId="608115042" sldId="285"/>
            <ac:graphicFrameMk id="4" creationId="{FC40D1C8-D2F8-4D8B-93D8-8314C9564199}"/>
          </ac:graphicFrameMkLst>
        </pc:graphicFrameChg>
        <pc:graphicFrameChg chg="del">
          <ac:chgData name="Rodrigo Peña T." userId="b59ce8e1-945d-484d-af9c-86936a2d4da0" providerId="ADAL" clId="{24D11804-AE5C-4702-9F0E-AA91A80358D8}" dt="2024-08-30T21:04:15.561" v="315" actId="478"/>
          <ac:graphicFrameMkLst>
            <pc:docMk/>
            <pc:sldMk cId="608115042" sldId="285"/>
            <ac:graphicFrameMk id="5" creationId="{D54EDD8B-B571-48C0-915C-E838F584FC67}"/>
          </ac:graphicFrameMkLst>
        </pc:graphicFrameChg>
        <pc:graphicFrameChg chg="add del mod">
          <ac:chgData name="Rodrigo Peña T." userId="b59ce8e1-945d-484d-af9c-86936a2d4da0" providerId="ADAL" clId="{24D11804-AE5C-4702-9F0E-AA91A80358D8}" dt="2024-08-30T23:14:24.490" v="414" actId="404"/>
          <ac:graphicFrameMkLst>
            <pc:docMk/>
            <pc:sldMk cId="608115042" sldId="285"/>
            <ac:graphicFrameMk id="6" creationId="{FC40D1C8-D2F8-4D8B-93D8-8314C9564199}"/>
          </ac:graphicFrameMkLst>
        </pc:graphicFrameChg>
      </pc:sldChg>
      <pc:sldChg chg="add del">
        <pc:chgData name="Rodrigo Peña T." userId="b59ce8e1-945d-484d-af9c-86936a2d4da0" providerId="ADAL" clId="{24D11804-AE5C-4702-9F0E-AA91A80358D8}" dt="2024-08-30T20:40:31.208" v="211" actId="47"/>
        <pc:sldMkLst>
          <pc:docMk/>
          <pc:sldMk cId="3835181071" sldId="285"/>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imsa-my.sharepoint.com/personal/rodrigo_pena_imanquehue_com/Documents/Control%20de%20gesti&#243;n/Datos%20FECU%204T2023.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imsa-my.sharepoint.com/personal/rodrigo_pena_imanquehue_com/Documents/Control%20de%20gesti&#243;n/Datos%20FECU%204T2023.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imsa-my.sharepoint.com/personal/rodrigo_pena_imanquehue_com/Documents/Control%20de%20gesti&#243;n/Datos%20FECU%204T2023.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imsa-my.sharepoint.com/personal/rodrigo_pena_imanquehue_com/Documents/Control%20de%20gesti&#243;n/Datos%20FECU%204T2023.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imsa-my.sharepoint.com/personal/rodrigo_pena_imanquehue_com/Documents/Control%20de%20gesti&#243;n/Datos%20FECU%204T2023.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xlsx"/></Relationships>
</file>

<file path=ppt/charts/_rels/chart7.xml.rels><?xml version="1.0" encoding="UTF-8" standalone="yes"?>
<Relationships xmlns="http://schemas.openxmlformats.org/package/2006/relationships"><Relationship Id="rId3" Type="http://schemas.openxmlformats.org/officeDocument/2006/relationships/oleObject" Target="https://imsa.sharepoint.com/sitios/af/ptd/Documentos%20compartidos/I.%20Gesti&#243;n%20Compa&#241;&#237;a/I.%20Manquehue%20Consolidado/iv)%20Presentaci&#243;n%20Corporativa/2023/4T2023/Datos%20FECU%204T2023.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https://imsa.sharepoint.com/sitios/af/ptd/Documentos%20compartidos/I.%20Gesti&#243;n%20Compa&#241;&#237;a/I.%20Manquehue%20Consolidado/iv)%20Presentaci&#243;n%20Corporativa/2023/4T2023/Datos%20FECU%204T2023.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https://imsa.sharepoint.com/sitios/af/ptd/Documentos%20compartidos/I.%20Gesti&#243;n%20Compa&#241;&#237;a/I.%20Manquehue%20Consolidado/iv)%20Presentaci&#243;n%20Corporativa/2023/4T2023/Datos%20FECU%204T2023.xlsx" TargetMode="External"/><Relationship Id="rId2" Type="http://schemas.microsoft.com/office/2011/relationships/chartColorStyle" Target="colors9.xml"/><Relationship Id="rId1" Type="http://schemas.microsoft.com/office/2011/relationships/chartStyle" Target="style9.xml"/></Relationships>
</file>

<file path=ppt/charts/_rels/chartEx1.xml.rels><?xml version="1.0" encoding="UTF-8" standalone="yes"?>
<Relationships xmlns="http://schemas.openxmlformats.org/package/2006/relationships"><Relationship Id="rId3" Type="http://schemas.microsoft.com/office/2011/relationships/chartColorStyle" Target="colors10.xml"/><Relationship Id="rId2" Type="http://schemas.microsoft.com/office/2011/relationships/chartStyle" Target="style10.xml"/><Relationship Id="rId1" Type="http://schemas.openxmlformats.org/officeDocument/2006/relationships/oleObject" Target="https://imsa.sharepoint.com/sitios/af/ptd/Documentos%20compartidos/I.%20Gesti&#243;n%20Compa&#241;&#237;a/I.%20Manquehue%20Consolidado/ii)%20An&#225;lisis%20Razonado/2024/3T%202024/Datos%20FECU%203T24.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320" b="0" i="0" u="none" strike="noStrike" kern="1200" cap="all" spc="120" normalizeH="0" baseline="0">
                <a:solidFill>
                  <a:schemeClr val="bg1"/>
                </a:solidFill>
                <a:latin typeface="Figtree" pitchFamily="2" charset="0"/>
                <a:ea typeface="+mn-ea"/>
                <a:cs typeface="+mn-cs"/>
              </a:defRPr>
            </a:pPr>
            <a:r>
              <a:rPr lang="en-US"/>
              <a:t>Ingresos MM$</a:t>
            </a:r>
          </a:p>
        </c:rich>
      </c:tx>
      <c:overlay val="0"/>
      <c:spPr>
        <a:noFill/>
        <a:ln>
          <a:noFill/>
        </a:ln>
        <a:effectLst/>
      </c:spPr>
      <c:txPr>
        <a:bodyPr rot="0" spcFirstLastPara="1" vertOverflow="ellipsis" vert="horz" wrap="square" anchor="ctr" anchorCtr="1"/>
        <a:lstStyle/>
        <a:p>
          <a:pPr>
            <a:defRPr lang="en-US" sz="1320" b="0" i="0" u="none" strike="noStrike" kern="1200" cap="all" spc="120" normalizeH="0" baseline="0">
              <a:solidFill>
                <a:schemeClr val="bg1"/>
              </a:solidFill>
              <a:latin typeface="Figtree" pitchFamily="2" charset="0"/>
              <a:ea typeface="+mn-ea"/>
              <a:cs typeface="+mn-cs"/>
            </a:defRPr>
          </a:pPr>
          <a:endParaRPr lang="es-CL"/>
        </a:p>
      </c:txPr>
    </c:title>
    <c:autoTitleDeleted val="0"/>
    <c:plotArea>
      <c:layout/>
      <c:barChart>
        <c:barDir val="col"/>
        <c:grouping val="clustered"/>
        <c:varyColors val="0"/>
        <c:ser>
          <c:idx val="0"/>
          <c:order val="0"/>
          <c:tx>
            <c:strRef>
              <c:f>'Evolución de Ingresos y Margen'!$A$3</c:f>
              <c:strCache>
                <c:ptCount val="1"/>
                <c:pt idx="0">
                  <c:v>Ingresos</c:v>
                </c:pt>
              </c:strCache>
            </c:strRef>
          </c:tx>
          <c:spPr>
            <a:solidFill>
              <a:srgbClr val="FAB526"/>
            </a:solidFill>
            <a:ln>
              <a:noFill/>
            </a:ln>
            <a:effectLst/>
          </c:spPr>
          <c:invertIfNegative val="0"/>
          <c:dLbls>
            <c:numFmt formatCode="#,##0" sourceLinked="0"/>
            <c:spPr>
              <a:noFill/>
              <a:ln>
                <a:noFill/>
              </a:ln>
              <a:effectLst/>
            </c:spPr>
            <c:txPr>
              <a:bodyPr rot="-5400000" spcFirstLastPara="1" vertOverflow="clip" horzOverflow="clip" vert="horz" wrap="square" lIns="38100" tIns="19050" rIns="38100" bIns="19050" anchor="ctr" anchorCtr="1">
                <a:spAutoFit/>
              </a:bodyPr>
              <a:lstStyle/>
              <a:p>
                <a:pPr>
                  <a:defRPr lang="en-US" sz="1100" b="0" i="0" u="none" strike="noStrike" kern="1200" baseline="0">
                    <a:solidFill>
                      <a:schemeClr val="bg1"/>
                    </a:solidFill>
                    <a:latin typeface="Figtree" pitchFamily="2" charset="0"/>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multiLvlStrRef>
              <c:f>'Evolución de Ingresos y Margen'!$B$1:$G$2</c:f>
              <c:multiLvlStrCache>
                <c:ptCount val="6"/>
                <c:lvl>
                  <c:pt idx="0">
                    <c:v>sept-23</c:v>
                  </c:pt>
                  <c:pt idx="1">
                    <c:v>sept-24</c:v>
                  </c:pt>
                  <c:pt idx="2">
                    <c:v>sept-23</c:v>
                  </c:pt>
                  <c:pt idx="3">
                    <c:v>sept-24</c:v>
                  </c:pt>
                  <c:pt idx="4">
                    <c:v>sept-23</c:v>
                  </c:pt>
                  <c:pt idx="5">
                    <c:v>sept-24</c:v>
                  </c:pt>
                </c:lvl>
                <c:lvl>
                  <c:pt idx="0">
                    <c:v>Desarrollo Inmobiliario</c:v>
                  </c:pt>
                  <c:pt idx="2">
                    <c:v>Macrolotes</c:v>
                  </c:pt>
                  <c:pt idx="4">
                    <c:v>Consolidado </c:v>
                  </c:pt>
                </c:lvl>
              </c:multiLvlStrCache>
            </c:multiLvlStrRef>
          </c:cat>
          <c:val>
            <c:numRef>
              <c:f>'Evolución de Ingresos y Margen'!$B$3:$G$3</c:f>
              <c:numCache>
                <c:formatCode>#,##0;\(#,##0\);\-</c:formatCode>
                <c:ptCount val="6"/>
                <c:pt idx="0">
                  <c:v>38441</c:v>
                </c:pt>
                <c:pt idx="1">
                  <c:v>31194</c:v>
                </c:pt>
                <c:pt idx="2">
                  <c:v>1842</c:v>
                </c:pt>
                <c:pt idx="3">
                  <c:v>183</c:v>
                </c:pt>
                <c:pt idx="4">
                  <c:v>40283</c:v>
                </c:pt>
                <c:pt idx="5">
                  <c:v>31377</c:v>
                </c:pt>
              </c:numCache>
            </c:numRef>
          </c:val>
          <c:extLst>
            <c:ext xmlns:c16="http://schemas.microsoft.com/office/drawing/2014/chart" uri="{C3380CC4-5D6E-409C-BE32-E72D297353CC}">
              <c16:uniqueId val="{00000000-25BB-4853-B7C2-6F933B5FD97A}"/>
            </c:ext>
          </c:extLst>
        </c:ser>
        <c:dLbls>
          <c:dLblPos val="outEnd"/>
          <c:showLegendKey val="0"/>
          <c:showVal val="1"/>
          <c:showCatName val="0"/>
          <c:showSerName val="0"/>
          <c:showPercent val="0"/>
          <c:showBubbleSize val="0"/>
        </c:dLbls>
        <c:gapWidth val="444"/>
        <c:overlap val="-90"/>
        <c:axId val="332386159"/>
        <c:axId val="332387119"/>
      </c:barChart>
      <c:catAx>
        <c:axId val="332386159"/>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100" b="0" i="0" u="none" strike="noStrike" kern="1200" cap="all" spc="120" normalizeH="0" baseline="0">
                <a:solidFill>
                  <a:schemeClr val="bg1"/>
                </a:solidFill>
                <a:latin typeface="Figtree" pitchFamily="2" charset="0"/>
                <a:ea typeface="+mn-ea"/>
                <a:cs typeface="+mn-cs"/>
              </a:defRPr>
            </a:pPr>
            <a:endParaRPr lang="es-CL"/>
          </a:p>
        </c:txPr>
        <c:crossAx val="332387119"/>
        <c:crosses val="autoZero"/>
        <c:auto val="1"/>
        <c:lblAlgn val="ctr"/>
        <c:lblOffset val="100"/>
        <c:noMultiLvlLbl val="0"/>
      </c:catAx>
      <c:valAx>
        <c:axId val="332387119"/>
        <c:scaling>
          <c:orientation val="minMax"/>
        </c:scaling>
        <c:delete val="1"/>
        <c:axPos val="l"/>
        <c:numFmt formatCode="#,##0;\(#,##0\);\-" sourceLinked="1"/>
        <c:majorTickMark val="none"/>
        <c:minorTickMark val="none"/>
        <c:tickLblPos val="nextTo"/>
        <c:crossAx val="33238615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lang="en-US" sz="1100" b="0" i="0" u="none" strike="noStrike" kern="1200" baseline="0">
          <a:solidFill>
            <a:schemeClr val="bg1"/>
          </a:solidFill>
          <a:latin typeface="Figtree" pitchFamily="2" charset="0"/>
          <a:ea typeface="+mn-ea"/>
          <a:cs typeface="+mn-cs"/>
        </a:defRPr>
      </a:pPr>
      <a:endParaRPr lang="es-C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1320" b="0" i="0" u="none" strike="noStrike" kern="1200" cap="all" spc="120" normalizeH="0" baseline="0">
                <a:solidFill>
                  <a:schemeClr val="bg1"/>
                </a:solidFill>
                <a:latin typeface="Figtree" pitchFamily="2" charset="0"/>
                <a:ea typeface="+mn-ea"/>
                <a:cs typeface="+mn-cs"/>
              </a:defRPr>
            </a:pPr>
            <a:r>
              <a:rPr lang="en-US" dirty="0"/>
              <a:t>MARGEN BRUTO MM$</a:t>
            </a:r>
          </a:p>
        </c:rich>
      </c:tx>
      <c:overlay val="0"/>
      <c:spPr>
        <a:noFill/>
        <a:ln>
          <a:noFill/>
        </a:ln>
        <a:effectLst/>
      </c:spPr>
      <c:txPr>
        <a:bodyPr rot="0" spcFirstLastPara="1" vertOverflow="ellipsis" vert="horz" wrap="square" anchor="ctr" anchorCtr="1"/>
        <a:lstStyle/>
        <a:p>
          <a:pPr algn="ctr" rtl="0">
            <a:defRPr lang="en-US" sz="1320" b="0" i="0" u="none" strike="noStrike" kern="1200" cap="all" spc="120" normalizeH="0" baseline="0">
              <a:solidFill>
                <a:schemeClr val="bg1"/>
              </a:solidFill>
              <a:latin typeface="Figtree" pitchFamily="2" charset="0"/>
              <a:ea typeface="+mn-ea"/>
              <a:cs typeface="+mn-cs"/>
            </a:defRPr>
          </a:pPr>
          <a:endParaRPr lang="es-CL"/>
        </a:p>
      </c:txPr>
    </c:title>
    <c:autoTitleDeleted val="0"/>
    <c:plotArea>
      <c:layout/>
      <c:barChart>
        <c:barDir val="col"/>
        <c:grouping val="clustered"/>
        <c:varyColors val="0"/>
        <c:ser>
          <c:idx val="0"/>
          <c:order val="0"/>
          <c:tx>
            <c:strRef>
              <c:f>'Evolución de Ingresos y Margen'!$A$28</c:f>
              <c:strCache>
                <c:ptCount val="1"/>
                <c:pt idx="0">
                  <c:v>Margen Bruto</c:v>
                </c:pt>
              </c:strCache>
            </c:strRef>
          </c:tx>
          <c:spPr>
            <a:solidFill>
              <a:srgbClr val="FAB526"/>
            </a:solidFill>
            <a:ln>
              <a:noFill/>
            </a:ln>
            <a:effectLst/>
          </c:spPr>
          <c:invertIfNegative val="0"/>
          <c:dLbls>
            <c:numFmt formatCode="#,##0" sourceLinked="0"/>
            <c:spPr>
              <a:noFill/>
              <a:ln>
                <a:noFill/>
              </a:ln>
              <a:effectLst/>
            </c:spPr>
            <c:txPr>
              <a:bodyPr rot="-5400000" spcFirstLastPara="1" vertOverflow="clip" horzOverflow="clip" vert="horz" wrap="square" lIns="38100" tIns="19050" rIns="38100" bIns="19050" anchor="ctr" anchorCtr="1">
                <a:spAutoFit/>
              </a:bodyPr>
              <a:lstStyle/>
              <a:p>
                <a:pPr>
                  <a:defRPr lang="en-US" sz="1100" b="0" i="0" u="none" strike="noStrike" kern="1200" baseline="0">
                    <a:solidFill>
                      <a:schemeClr val="bg1"/>
                    </a:solidFill>
                    <a:latin typeface="Figtree" pitchFamily="2" charset="0"/>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multiLvlStrRef>
              <c:f>'Evolución de Ingresos y Margen'!$B$26:$G$27</c:f>
              <c:multiLvlStrCache>
                <c:ptCount val="6"/>
                <c:lvl>
                  <c:pt idx="0">
                    <c:v>sept-23</c:v>
                  </c:pt>
                  <c:pt idx="1">
                    <c:v>sept-24</c:v>
                  </c:pt>
                  <c:pt idx="2">
                    <c:v>sept-23</c:v>
                  </c:pt>
                  <c:pt idx="3">
                    <c:v>sept-24</c:v>
                  </c:pt>
                  <c:pt idx="4">
                    <c:v>sept-23</c:v>
                  </c:pt>
                  <c:pt idx="5">
                    <c:v>sept-24</c:v>
                  </c:pt>
                </c:lvl>
                <c:lvl>
                  <c:pt idx="0">
                    <c:v>Desarrollo Inmobiliario</c:v>
                  </c:pt>
                  <c:pt idx="2">
                    <c:v>Macrolotes</c:v>
                  </c:pt>
                  <c:pt idx="4">
                    <c:v>Consolidado </c:v>
                  </c:pt>
                </c:lvl>
              </c:multiLvlStrCache>
            </c:multiLvlStrRef>
          </c:cat>
          <c:val>
            <c:numRef>
              <c:f>'Evolución de Ingresos y Margen'!$B$28:$G$28</c:f>
              <c:numCache>
                <c:formatCode>#,##0;\(#,##0\);\-</c:formatCode>
                <c:ptCount val="6"/>
                <c:pt idx="0">
                  <c:v>11772</c:v>
                </c:pt>
                <c:pt idx="1">
                  <c:v>6915</c:v>
                </c:pt>
                <c:pt idx="2">
                  <c:v>1650</c:v>
                </c:pt>
                <c:pt idx="3">
                  <c:v>74</c:v>
                </c:pt>
                <c:pt idx="4">
                  <c:v>13423</c:v>
                </c:pt>
                <c:pt idx="5">
                  <c:v>6990</c:v>
                </c:pt>
              </c:numCache>
            </c:numRef>
          </c:val>
          <c:extLst>
            <c:ext xmlns:c16="http://schemas.microsoft.com/office/drawing/2014/chart" uri="{C3380CC4-5D6E-409C-BE32-E72D297353CC}">
              <c16:uniqueId val="{00000000-594C-4EF1-801F-67EB64F0F012}"/>
            </c:ext>
          </c:extLst>
        </c:ser>
        <c:dLbls>
          <c:dLblPos val="outEnd"/>
          <c:showLegendKey val="0"/>
          <c:showVal val="1"/>
          <c:showCatName val="0"/>
          <c:showSerName val="0"/>
          <c:showPercent val="0"/>
          <c:showBubbleSize val="0"/>
        </c:dLbls>
        <c:gapWidth val="444"/>
        <c:overlap val="-90"/>
        <c:axId val="1674004751"/>
        <c:axId val="1673996591"/>
      </c:barChart>
      <c:catAx>
        <c:axId val="1674004751"/>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100" b="0" i="0" u="none" strike="noStrike" kern="1200" cap="all" spc="120" normalizeH="0" baseline="0">
                <a:solidFill>
                  <a:schemeClr val="bg1"/>
                </a:solidFill>
                <a:latin typeface="Figtree" pitchFamily="2" charset="0"/>
                <a:ea typeface="+mn-ea"/>
                <a:cs typeface="+mn-cs"/>
              </a:defRPr>
            </a:pPr>
            <a:endParaRPr lang="es-CL"/>
          </a:p>
        </c:txPr>
        <c:crossAx val="1673996591"/>
        <c:crosses val="autoZero"/>
        <c:auto val="1"/>
        <c:lblAlgn val="ctr"/>
        <c:lblOffset val="100"/>
        <c:noMultiLvlLbl val="0"/>
      </c:catAx>
      <c:valAx>
        <c:axId val="1673996591"/>
        <c:scaling>
          <c:orientation val="minMax"/>
        </c:scaling>
        <c:delete val="1"/>
        <c:axPos val="l"/>
        <c:numFmt formatCode="#,##0;\(#,##0\);\-" sourceLinked="1"/>
        <c:majorTickMark val="none"/>
        <c:minorTickMark val="none"/>
        <c:tickLblPos val="nextTo"/>
        <c:crossAx val="167400475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lang="en-US" sz="1100" b="0" i="0" u="none" strike="noStrike" kern="1200" baseline="0">
          <a:solidFill>
            <a:schemeClr val="bg1"/>
          </a:solidFill>
          <a:latin typeface="Figtree" pitchFamily="2" charset="0"/>
          <a:ea typeface="+mn-ea"/>
          <a:cs typeface="+mn-cs"/>
        </a:defRPr>
      </a:pPr>
      <a:endParaRPr lang="es-CL"/>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'Evolución de Ingresos y Margen'!$A$28</c:f>
              <c:strCache>
                <c:ptCount val="1"/>
                <c:pt idx="0">
                  <c:v>Margen Bruto</c:v>
                </c:pt>
              </c:strCache>
            </c:strRef>
          </c:tx>
          <c:spPr>
            <a:solidFill>
              <a:srgbClr val="FAB526"/>
            </a:solidFill>
            <a:ln>
              <a:noFill/>
            </a:ln>
            <a:effectLst>
              <a:outerShdw blurRad="57150" dist="19050" dir="5400000" algn="ctr" rotWithShape="0">
                <a:srgbClr val="000000">
                  <a:alpha val="63000"/>
                </a:srgbClr>
              </a:outerShdw>
            </a:effectLst>
          </c:spPr>
          <c:invertIfNegative val="0"/>
          <c:cat>
            <c:multiLvlStrRef>
              <c:f>'Evolución de Ingresos y Margen'!$F$26:$G$27</c:f>
              <c:multiLvlStrCache>
                <c:ptCount val="2"/>
                <c:lvl>
                  <c:pt idx="0">
                    <c:v>sept-23</c:v>
                  </c:pt>
                  <c:pt idx="1">
                    <c:v>sept-24</c:v>
                  </c:pt>
                </c:lvl>
                <c:lvl>
                  <c:pt idx="0">
                    <c:v>Consolidado </c:v>
                  </c:pt>
                </c:lvl>
              </c:multiLvlStrCache>
            </c:multiLvlStrRef>
          </c:cat>
          <c:val>
            <c:numRef>
              <c:f>'Evolución de Ingresos y Margen'!$F$28:$G$28</c:f>
              <c:numCache>
                <c:formatCode>#,##0;\(#,##0\);\-</c:formatCode>
                <c:ptCount val="2"/>
                <c:pt idx="0">
                  <c:v>13423</c:v>
                </c:pt>
                <c:pt idx="1">
                  <c:v>6990</c:v>
                </c:pt>
              </c:numCache>
            </c:numRef>
          </c:val>
          <c:extLst>
            <c:ext xmlns:c16="http://schemas.microsoft.com/office/drawing/2014/chart" uri="{C3380CC4-5D6E-409C-BE32-E72D297353CC}">
              <c16:uniqueId val="{00000000-4129-4C74-BC61-6FA88ED8EF82}"/>
            </c:ext>
          </c:extLst>
        </c:ser>
        <c:dLbls>
          <c:showLegendKey val="0"/>
          <c:showVal val="0"/>
          <c:showCatName val="0"/>
          <c:showSerName val="0"/>
          <c:showPercent val="0"/>
          <c:showBubbleSize val="0"/>
        </c:dLbls>
        <c:gapWidth val="269"/>
        <c:axId val="1674015791"/>
        <c:axId val="1674019631"/>
      </c:barChart>
      <c:lineChart>
        <c:grouping val="standard"/>
        <c:varyColors val="0"/>
        <c:ser>
          <c:idx val="1"/>
          <c:order val="1"/>
          <c:tx>
            <c:strRef>
              <c:f>'Evolución de Ingresos y Margen'!$A$29</c:f>
              <c:strCache>
                <c:ptCount val="1"/>
                <c:pt idx="0">
                  <c:v>%Margen Bruto</c:v>
                </c:pt>
              </c:strCache>
            </c:strRef>
          </c:tx>
          <c:spPr>
            <a:ln w="34925" cap="rnd">
              <a:solidFill>
                <a:schemeClr val="tx1"/>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s-C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'Evolución de Ingresos y Margen'!$F$26:$G$27</c:f>
              <c:multiLvlStrCache>
                <c:ptCount val="2"/>
                <c:lvl>
                  <c:pt idx="0">
                    <c:v>sept-23</c:v>
                  </c:pt>
                  <c:pt idx="1">
                    <c:v>sept-24</c:v>
                  </c:pt>
                </c:lvl>
                <c:lvl>
                  <c:pt idx="0">
                    <c:v>Consolidado </c:v>
                  </c:pt>
                </c:lvl>
              </c:multiLvlStrCache>
            </c:multiLvlStrRef>
          </c:cat>
          <c:val>
            <c:numRef>
              <c:f>'Evolución de Ingresos y Margen'!$F$29:$G$29</c:f>
              <c:numCache>
                <c:formatCode>0%</c:formatCode>
                <c:ptCount val="2"/>
                <c:pt idx="0">
                  <c:v>0.3332174862845369</c:v>
                </c:pt>
                <c:pt idx="1">
                  <c:v>0.22277464384740414</c:v>
                </c:pt>
              </c:numCache>
            </c:numRef>
          </c:val>
          <c:smooth val="0"/>
          <c:extLst>
            <c:ext xmlns:c16="http://schemas.microsoft.com/office/drawing/2014/chart" uri="{C3380CC4-5D6E-409C-BE32-E72D297353CC}">
              <c16:uniqueId val="{00000001-4129-4C74-BC61-6FA88ED8EF82}"/>
            </c:ext>
          </c:extLst>
        </c:ser>
        <c:dLbls>
          <c:showLegendKey val="0"/>
          <c:showVal val="0"/>
          <c:showCatName val="0"/>
          <c:showSerName val="0"/>
          <c:showPercent val="0"/>
          <c:showBubbleSize val="0"/>
        </c:dLbls>
        <c:marker val="1"/>
        <c:smooth val="0"/>
        <c:axId val="1503027615"/>
        <c:axId val="1503036735"/>
      </c:lineChart>
      <c:catAx>
        <c:axId val="1674015791"/>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1674019631"/>
        <c:crosses val="autoZero"/>
        <c:auto val="1"/>
        <c:lblAlgn val="ctr"/>
        <c:lblOffset val="100"/>
        <c:noMultiLvlLbl val="0"/>
      </c:catAx>
      <c:valAx>
        <c:axId val="1674019631"/>
        <c:scaling>
          <c:orientation val="minMax"/>
        </c:scaling>
        <c:delete val="0"/>
        <c:axPos val="l"/>
        <c:majorGridlines>
          <c:spPr>
            <a:ln w="9525" cap="flat" cmpd="sng" algn="ctr">
              <a:no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s-CL"/>
          </a:p>
        </c:txPr>
        <c:crossAx val="1674015791"/>
        <c:crosses val="autoZero"/>
        <c:crossBetween val="between"/>
      </c:valAx>
      <c:valAx>
        <c:axId val="1503036735"/>
        <c:scaling>
          <c:orientation val="minMax"/>
        </c:scaling>
        <c:delete val="0"/>
        <c:axPos val="r"/>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s-CL"/>
          </a:p>
        </c:txPr>
        <c:crossAx val="1503027615"/>
        <c:crosses val="max"/>
        <c:crossBetween val="between"/>
      </c:valAx>
      <c:catAx>
        <c:axId val="1503027615"/>
        <c:scaling>
          <c:orientation val="minMax"/>
        </c:scaling>
        <c:delete val="1"/>
        <c:axPos val="b"/>
        <c:numFmt formatCode="General" sourceLinked="1"/>
        <c:majorTickMark val="none"/>
        <c:minorTickMark val="none"/>
        <c:tickLblPos val="nextTo"/>
        <c:crossAx val="1503036735"/>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s-CL"/>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'Evolución de Ingresos y Margen'!$A$28</c:f>
              <c:strCache>
                <c:ptCount val="1"/>
                <c:pt idx="0">
                  <c:v>Margen Bruto</c:v>
                </c:pt>
              </c:strCache>
            </c:strRef>
          </c:tx>
          <c:spPr>
            <a:solidFill>
              <a:srgbClr val="FAB526"/>
            </a:solidFill>
            <a:ln>
              <a:noFill/>
            </a:ln>
            <a:effectLst>
              <a:outerShdw blurRad="57150" dist="19050" dir="5400000" algn="ctr" rotWithShape="0">
                <a:srgbClr val="000000">
                  <a:alpha val="63000"/>
                </a:srgbClr>
              </a:outerShdw>
            </a:effectLst>
          </c:spPr>
          <c:invertIfNegative val="0"/>
          <c:cat>
            <c:multiLvlStrRef>
              <c:f>'Evolución de Ingresos y Margen'!$D$26:$E$27</c:f>
              <c:multiLvlStrCache>
                <c:ptCount val="2"/>
                <c:lvl>
                  <c:pt idx="0">
                    <c:v>sept-23</c:v>
                  </c:pt>
                  <c:pt idx="1">
                    <c:v>sept-24</c:v>
                  </c:pt>
                </c:lvl>
                <c:lvl>
                  <c:pt idx="0">
                    <c:v>Macrolotes</c:v>
                  </c:pt>
                </c:lvl>
              </c:multiLvlStrCache>
            </c:multiLvlStrRef>
          </c:cat>
          <c:val>
            <c:numRef>
              <c:f>'Evolución de Ingresos y Margen'!$D$28:$E$28</c:f>
              <c:numCache>
                <c:formatCode>#,##0;\(#,##0\);\-</c:formatCode>
                <c:ptCount val="2"/>
                <c:pt idx="0">
                  <c:v>1650</c:v>
                </c:pt>
                <c:pt idx="1">
                  <c:v>74</c:v>
                </c:pt>
              </c:numCache>
            </c:numRef>
          </c:val>
          <c:extLst>
            <c:ext xmlns:c16="http://schemas.microsoft.com/office/drawing/2014/chart" uri="{C3380CC4-5D6E-409C-BE32-E72D297353CC}">
              <c16:uniqueId val="{00000000-6943-4BB6-8DE9-088108AFFBC0}"/>
            </c:ext>
          </c:extLst>
        </c:ser>
        <c:dLbls>
          <c:showLegendKey val="0"/>
          <c:showVal val="0"/>
          <c:showCatName val="0"/>
          <c:showSerName val="0"/>
          <c:showPercent val="0"/>
          <c:showBubbleSize val="0"/>
        </c:dLbls>
        <c:gapWidth val="269"/>
        <c:axId val="1674015791"/>
        <c:axId val="1674019631"/>
      </c:barChart>
      <c:lineChart>
        <c:grouping val="standard"/>
        <c:varyColors val="0"/>
        <c:ser>
          <c:idx val="1"/>
          <c:order val="1"/>
          <c:tx>
            <c:strRef>
              <c:f>'Evolución de Ingresos y Margen'!$A$29</c:f>
              <c:strCache>
                <c:ptCount val="1"/>
                <c:pt idx="0">
                  <c:v>%Margen Bruto</c:v>
                </c:pt>
              </c:strCache>
            </c:strRef>
          </c:tx>
          <c:spPr>
            <a:ln w="34925" cap="rnd">
              <a:solidFill>
                <a:schemeClr val="tx1"/>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s-C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'Evolución de Ingresos y Margen'!$D$26:$E$27</c:f>
              <c:multiLvlStrCache>
                <c:ptCount val="2"/>
                <c:lvl>
                  <c:pt idx="0">
                    <c:v>sept-23</c:v>
                  </c:pt>
                  <c:pt idx="1">
                    <c:v>sept-24</c:v>
                  </c:pt>
                </c:lvl>
                <c:lvl>
                  <c:pt idx="0">
                    <c:v>Macrolotes</c:v>
                  </c:pt>
                </c:lvl>
              </c:multiLvlStrCache>
            </c:multiLvlStrRef>
          </c:cat>
          <c:val>
            <c:numRef>
              <c:f>'Evolución de Ingresos y Margen'!$D$29:$E$29</c:f>
              <c:numCache>
                <c:formatCode>0%</c:formatCode>
                <c:ptCount val="2"/>
                <c:pt idx="0">
                  <c:v>0.89576547231270354</c:v>
                </c:pt>
                <c:pt idx="1">
                  <c:v>0.40437158469945356</c:v>
                </c:pt>
              </c:numCache>
            </c:numRef>
          </c:val>
          <c:smooth val="0"/>
          <c:extLst>
            <c:ext xmlns:c16="http://schemas.microsoft.com/office/drawing/2014/chart" uri="{C3380CC4-5D6E-409C-BE32-E72D297353CC}">
              <c16:uniqueId val="{00000001-6943-4BB6-8DE9-088108AFFBC0}"/>
            </c:ext>
          </c:extLst>
        </c:ser>
        <c:dLbls>
          <c:showLegendKey val="0"/>
          <c:showVal val="0"/>
          <c:showCatName val="0"/>
          <c:showSerName val="0"/>
          <c:showPercent val="0"/>
          <c:showBubbleSize val="0"/>
        </c:dLbls>
        <c:marker val="1"/>
        <c:smooth val="0"/>
        <c:axId val="1503027615"/>
        <c:axId val="1503036735"/>
      </c:lineChart>
      <c:catAx>
        <c:axId val="1674015791"/>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1674019631"/>
        <c:crosses val="autoZero"/>
        <c:auto val="1"/>
        <c:lblAlgn val="ctr"/>
        <c:lblOffset val="100"/>
        <c:noMultiLvlLbl val="0"/>
      </c:catAx>
      <c:valAx>
        <c:axId val="1674019631"/>
        <c:scaling>
          <c:orientation val="minMax"/>
        </c:scaling>
        <c:delete val="0"/>
        <c:axPos val="l"/>
        <c:majorGridlines>
          <c:spPr>
            <a:ln w="9525" cap="flat" cmpd="sng" algn="ctr">
              <a:no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s-CL"/>
          </a:p>
        </c:txPr>
        <c:crossAx val="1674015791"/>
        <c:crosses val="autoZero"/>
        <c:crossBetween val="between"/>
      </c:valAx>
      <c:valAx>
        <c:axId val="1503036735"/>
        <c:scaling>
          <c:orientation val="minMax"/>
        </c:scaling>
        <c:delete val="0"/>
        <c:axPos val="r"/>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s-CL"/>
          </a:p>
        </c:txPr>
        <c:crossAx val="1503027615"/>
        <c:crosses val="max"/>
        <c:crossBetween val="between"/>
      </c:valAx>
      <c:catAx>
        <c:axId val="1503027615"/>
        <c:scaling>
          <c:orientation val="minMax"/>
        </c:scaling>
        <c:delete val="1"/>
        <c:axPos val="b"/>
        <c:numFmt formatCode="General" sourceLinked="1"/>
        <c:majorTickMark val="none"/>
        <c:minorTickMark val="none"/>
        <c:tickLblPos val="nextTo"/>
        <c:crossAx val="1503036735"/>
        <c:crosses val="autoZero"/>
        <c:auto val="1"/>
        <c:lblAlgn val="ctr"/>
        <c:lblOffset val="100"/>
        <c:noMultiLvlLbl val="0"/>
      </c:catAx>
      <c:spPr>
        <a:solidFill>
          <a:schemeClr val="bg1"/>
        </a:solid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s-CL"/>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'Evolución de Ingresos y Margen'!$A$28</c:f>
              <c:strCache>
                <c:ptCount val="1"/>
                <c:pt idx="0">
                  <c:v>Margen Bruto</c:v>
                </c:pt>
              </c:strCache>
            </c:strRef>
          </c:tx>
          <c:spPr>
            <a:solidFill>
              <a:srgbClr val="FAB526"/>
            </a:solidFill>
            <a:ln>
              <a:noFill/>
            </a:ln>
            <a:effectLst>
              <a:outerShdw blurRad="57150" dist="19050" dir="5400000" algn="ctr" rotWithShape="0">
                <a:srgbClr val="000000">
                  <a:alpha val="63000"/>
                </a:srgbClr>
              </a:outerShdw>
            </a:effectLst>
          </c:spPr>
          <c:invertIfNegative val="0"/>
          <c:cat>
            <c:multiLvlStrRef>
              <c:f>'Evolución de Ingresos y Margen'!$B$26:$C$27</c:f>
              <c:multiLvlStrCache>
                <c:ptCount val="2"/>
                <c:lvl>
                  <c:pt idx="0">
                    <c:v>sept-23</c:v>
                  </c:pt>
                  <c:pt idx="1">
                    <c:v>sept-24</c:v>
                  </c:pt>
                </c:lvl>
                <c:lvl>
                  <c:pt idx="0">
                    <c:v>Desarrollo Inmobiliario</c:v>
                  </c:pt>
                </c:lvl>
              </c:multiLvlStrCache>
            </c:multiLvlStrRef>
          </c:cat>
          <c:val>
            <c:numRef>
              <c:f>'Evolución de Ingresos y Margen'!$B$28:$C$28</c:f>
              <c:numCache>
                <c:formatCode>#,##0;\(#,##0\);\-</c:formatCode>
                <c:ptCount val="2"/>
                <c:pt idx="0">
                  <c:v>11772</c:v>
                </c:pt>
                <c:pt idx="1">
                  <c:v>6915</c:v>
                </c:pt>
              </c:numCache>
            </c:numRef>
          </c:val>
          <c:extLst>
            <c:ext xmlns:c16="http://schemas.microsoft.com/office/drawing/2014/chart" uri="{C3380CC4-5D6E-409C-BE32-E72D297353CC}">
              <c16:uniqueId val="{00000000-1BA0-402D-A586-101B9F71F21E}"/>
            </c:ext>
          </c:extLst>
        </c:ser>
        <c:dLbls>
          <c:showLegendKey val="0"/>
          <c:showVal val="0"/>
          <c:showCatName val="0"/>
          <c:showSerName val="0"/>
          <c:showPercent val="0"/>
          <c:showBubbleSize val="0"/>
        </c:dLbls>
        <c:gapWidth val="269"/>
        <c:axId val="1674015791"/>
        <c:axId val="1674019631"/>
      </c:barChart>
      <c:lineChart>
        <c:grouping val="standard"/>
        <c:varyColors val="0"/>
        <c:ser>
          <c:idx val="1"/>
          <c:order val="1"/>
          <c:tx>
            <c:strRef>
              <c:f>'Evolución de Ingresos y Margen'!$A$29</c:f>
              <c:strCache>
                <c:ptCount val="1"/>
                <c:pt idx="0">
                  <c:v>%Margen Bruto</c:v>
                </c:pt>
              </c:strCache>
            </c:strRef>
          </c:tx>
          <c:spPr>
            <a:ln w="34925" cap="rnd">
              <a:solidFill>
                <a:schemeClr val="tx1"/>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s-C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'Evolución de Ingresos y Margen'!$B$26:$C$27</c:f>
              <c:multiLvlStrCache>
                <c:ptCount val="2"/>
                <c:lvl>
                  <c:pt idx="0">
                    <c:v>sept-23</c:v>
                  </c:pt>
                  <c:pt idx="1">
                    <c:v>sept-24</c:v>
                  </c:pt>
                </c:lvl>
                <c:lvl>
                  <c:pt idx="0">
                    <c:v>Desarrollo Inmobiliario</c:v>
                  </c:pt>
                </c:lvl>
              </c:multiLvlStrCache>
            </c:multiLvlStrRef>
          </c:cat>
          <c:val>
            <c:numRef>
              <c:f>'Evolución de Ingresos y Margen'!$B$29:$C$29</c:f>
              <c:numCache>
                <c:formatCode>0%</c:formatCode>
                <c:ptCount val="2"/>
                <c:pt idx="0">
                  <c:v>0.30623552977289875</c:v>
                </c:pt>
                <c:pt idx="1">
                  <c:v>0.2216772456241585</c:v>
                </c:pt>
              </c:numCache>
            </c:numRef>
          </c:val>
          <c:smooth val="0"/>
          <c:extLst>
            <c:ext xmlns:c16="http://schemas.microsoft.com/office/drawing/2014/chart" uri="{C3380CC4-5D6E-409C-BE32-E72D297353CC}">
              <c16:uniqueId val="{00000001-1BA0-402D-A586-101B9F71F21E}"/>
            </c:ext>
          </c:extLst>
        </c:ser>
        <c:dLbls>
          <c:showLegendKey val="0"/>
          <c:showVal val="0"/>
          <c:showCatName val="0"/>
          <c:showSerName val="0"/>
          <c:showPercent val="0"/>
          <c:showBubbleSize val="0"/>
        </c:dLbls>
        <c:marker val="1"/>
        <c:smooth val="0"/>
        <c:axId val="1503027615"/>
        <c:axId val="1503036735"/>
      </c:lineChart>
      <c:catAx>
        <c:axId val="1674015791"/>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1674019631"/>
        <c:crosses val="autoZero"/>
        <c:auto val="1"/>
        <c:lblAlgn val="ctr"/>
        <c:lblOffset val="100"/>
        <c:noMultiLvlLbl val="0"/>
      </c:catAx>
      <c:valAx>
        <c:axId val="1674019631"/>
        <c:scaling>
          <c:orientation val="minMax"/>
        </c:scaling>
        <c:delete val="0"/>
        <c:axPos val="l"/>
        <c:majorGridlines>
          <c:spPr>
            <a:ln w="9525" cap="flat" cmpd="sng" algn="ctr">
              <a:no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s-CL"/>
          </a:p>
        </c:txPr>
        <c:crossAx val="1674015791"/>
        <c:crosses val="autoZero"/>
        <c:crossBetween val="between"/>
      </c:valAx>
      <c:valAx>
        <c:axId val="1503036735"/>
        <c:scaling>
          <c:orientation val="minMax"/>
        </c:scaling>
        <c:delete val="0"/>
        <c:axPos val="r"/>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s-CL"/>
          </a:p>
        </c:txPr>
        <c:crossAx val="1503027615"/>
        <c:crosses val="max"/>
        <c:crossBetween val="between"/>
      </c:valAx>
      <c:catAx>
        <c:axId val="1503027615"/>
        <c:scaling>
          <c:orientation val="minMax"/>
        </c:scaling>
        <c:delete val="1"/>
        <c:axPos val="b"/>
        <c:numFmt formatCode="General" sourceLinked="1"/>
        <c:majorTickMark val="none"/>
        <c:minorTickMark val="none"/>
        <c:tickLblPos val="nextTo"/>
        <c:crossAx val="1503036735"/>
        <c:crosses val="autoZero"/>
        <c:auto val="1"/>
        <c:lblAlgn val="ctr"/>
        <c:lblOffset val="100"/>
        <c:noMultiLvlLbl val="0"/>
      </c:catAx>
      <c:spPr>
        <a:solidFill>
          <a:schemeClr val="bg1"/>
        </a:solid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s-CL"/>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1"/>
          <c:order val="0"/>
          <c:tx>
            <c:strRef>
              <c:f>Resumen!$H$43</c:f>
              <c:strCache>
                <c:ptCount val="1"/>
                <c:pt idx="0">
                  <c:v>2023</c:v>
                </c:pt>
              </c:strCache>
            </c:strRef>
          </c:tx>
          <c:spPr>
            <a:noFill/>
            <a:ln>
              <a:solidFill>
                <a:srgbClr val="FAB526"/>
              </a:solid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900" b="0" i="0" u="none" strike="noStrike" kern="1200" baseline="0">
                    <a:solidFill>
                      <a:schemeClr val="bg1"/>
                    </a:solidFill>
                    <a:latin typeface="Figtree"/>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val>
            <c:numRef>
              <c:f>Resumen!$H$45:$H$55</c:f>
              <c:numCache>
                <c:formatCode>_(* #,##0_);_(* \(#,##0\);_(* "-"_);_(@_)</c:formatCode>
                <c:ptCount val="11"/>
                <c:pt idx="0">
                  <c:v>3280.8560000000002</c:v>
                </c:pt>
                <c:pt idx="1">
                  <c:v>3358.6329999999998</c:v>
                </c:pt>
                <c:pt idx="2">
                  <c:v>1346.7570000000001</c:v>
                </c:pt>
                <c:pt idx="3">
                  <c:v>578.899</c:v>
                </c:pt>
                <c:pt idx="4">
                  <c:v>1091.23</c:v>
                </c:pt>
                <c:pt idx="5">
                  <c:v>158.572</c:v>
                </c:pt>
                <c:pt idx="6">
                  <c:v>621.83100000000002</c:v>
                </c:pt>
                <c:pt idx="7">
                  <c:v>435.88499999999999</c:v>
                </c:pt>
                <c:pt idx="8">
                  <c:v>943.4</c:v>
                </c:pt>
                <c:pt idx="9">
                  <c:v>22.773</c:v>
                </c:pt>
                <c:pt idx="10">
                  <c:v>39.487000000000002</c:v>
                </c:pt>
              </c:numCache>
            </c:numRef>
          </c:val>
          <c:extLst>
            <c:ext xmlns:c16="http://schemas.microsoft.com/office/drawing/2014/chart" uri="{C3380CC4-5D6E-409C-BE32-E72D297353CC}">
              <c16:uniqueId val="{00000001-E904-4A3E-8383-8FB0071CA673}"/>
            </c:ext>
          </c:extLst>
        </c:ser>
        <c:ser>
          <c:idx val="0"/>
          <c:order val="1"/>
          <c:tx>
            <c:strRef>
              <c:f>Resumen!$G$43</c:f>
              <c:strCache>
                <c:ptCount val="1"/>
                <c:pt idx="0">
                  <c:v>2024</c:v>
                </c:pt>
              </c:strCache>
            </c:strRef>
          </c:tx>
          <c:spPr>
            <a:solidFill>
              <a:srgbClr val="FAB526"/>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900" b="0" i="0" u="none" strike="noStrike" kern="1200" baseline="0">
                    <a:solidFill>
                      <a:schemeClr val="bg1"/>
                    </a:solidFill>
                    <a:latin typeface="Figtree"/>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Resumen!$F$45:$F$55</c:f>
              <c:strCache>
                <c:ptCount val="11"/>
                <c:pt idx="0">
                  <c:v>Contribuciones, Patentes y Seguros</c:v>
                </c:pt>
                <c:pt idx="1">
                  <c:v>Remuneraciones</c:v>
                </c:pt>
                <c:pt idx="2">
                  <c:v>Mantención y Serv. Básicos</c:v>
                </c:pt>
                <c:pt idx="3">
                  <c:v>Publicidad y Marketing</c:v>
                </c:pt>
                <c:pt idx="4">
                  <c:v>Estudios y Asesorías</c:v>
                </c:pt>
                <c:pt idx="5">
                  <c:v>Postventa</c:v>
                </c:pt>
                <c:pt idx="6">
                  <c:v>Varios</c:v>
                </c:pt>
                <c:pt idx="7">
                  <c:v>Tecnología</c:v>
                </c:pt>
                <c:pt idx="8">
                  <c:v>Arriendo Oficina</c:v>
                </c:pt>
                <c:pt idx="9">
                  <c:v>Capacitaciones</c:v>
                </c:pt>
                <c:pt idx="10">
                  <c:v>Gastos Legales</c:v>
                </c:pt>
              </c:strCache>
            </c:strRef>
          </c:cat>
          <c:val>
            <c:numRef>
              <c:f>Resumen!$G$45:$G$55</c:f>
              <c:numCache>
                <c:formatCode>_(* #,##0_);_(* \(#,##0\);_(* "-"_);_(@_)</c:formatCode>
                <c:ptCount val="11"/>
                <c:pt idx="0">
                  <c:v>3046.9270000000001</c:v>
                </c:pt>
                <c:pt idx="1">
                  <c:v>2577.0740000000001</c:v>
                </c:pt>
                <c:pt idx="2">
                  <c:v>1404.9079999999999</c:v>
                </c:pt>
                <c:pt idx="3">
                  <c:v>1140.1849999999999</c:v>
                </c:pt>
                <c:pt idx="4">
                  <c:v>1114.6579999999999</c:v>
                </c:pt>
                <c:pt idx="5">
                  <c:v>248.67500000000001</c:v>
                </c:pt>
                <c:pt idx="6">
                  <c:v>343.20299999999997</c:v>
                </c:pt>
                <c:pt idx="7">
                  <c:v>312.62</c:v>
                </c:pt>
                <c:pt idx="8">
                  <c:v>125.46299999999999</c:v>
                </c:pt>
                <c:pt idx="9">
                  <c:v>62.055999999999997</c:v>
                </c:pt>
                <c:pt idx="10">
                  <c:v>55.097000000000001</c:v>
                </c:pt>
              </c:numCache>
            </c:numRef>
          </c:val>
          <c:extLst>
            <c:ext xmlns:c16="http://schemas.microsoft.com/office/drawing/2014/chart" uri="{C3380CC4-5D6E-409C-BE32-E72D297353CC}">
              <c16:uniqueId val="{00000000-E904-4A3E-8383-8FB0071CA673}"/>
            </c:ext>
          </c:extLst>
        </c:ser>
        <c:dLbls>
          <c:dLblPos val="outEnd"/>
          <c:showLegendKey val="0"/>
          <c:showVal val="1"/>
          <c:showCatName val="0"/>
          <c:showSerName val="0"/>
          <c:showPercent val="0"/>
          <c:showBubbleSize val="0"/>
        </c:dLbls>
        <c:gapWidth val="444"/>
        <c:overlap val="-90"/>
        <c:axId val="778610479"/>
        <c:axId val="778610959"/>
      </c:barChart>
      <c:catAx>
        <c:axId val="778610479"/>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0"/>
          <a:lstStyle/>
          <a:p>
            <a:pPr>
              <a:defRPr sz="750" b="0" i="0" u="none" strike="noStrike" kern="1200" cap="all" spc="120" normalizeH="0" baseline="0">
                <a:solidFill>
                  <a:schemeClr val="bg1"/>
                </a:solidFill>
                <a:latin typeface="Figtree"/>
                <a:ea typeface="+mn-ea"/>
                <a:cs typeface="+mn-cs"/>
              </a:defRPr>
            </a:pPr>
            <a:endParaRPr lang="es-CL"/>
          </a:p>
        </c:txPr>
        <c:crossAx val="778610959"/>
        <c:crosses val="autoZero"/>
        <c:auto val="0"/>
        <c:lblAlgn val="ctr"/>
        <c:lblOffset val="100"/>
        <c:noMultiLvlLbl val="0"/>
      </c:catAx>
      <c:valAx>
        <c:axId val="778610959"/>
        <c:scaling>
          <c:orientation val="minMax"/>
        </c:scaling>
        <c:delete val="1"/>
        <c:axPos val="l"/>
        <c:numFmt formatCode="_(* #,##0_);_(* \(#,##0\);_(* &quot;-&quot;_);_(@_)" sourceLinked="1"/>
        <c:majorTickMark val="none"/>
        <c:minorTickMark val="none"/>
        <c:tickLblPos val="nextTo"/>
        <c:crossAx val="7786104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Figtree"/>
              <a:ea typeface="+mn-ea"/>
              <a:cs typeface="+mn-cs"/>
            </a:defRPr>
          </a:pPr>
          <a:endParaRPr lang="es-C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L"/>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spPr>
            <a:solidFill>
              <a:schemeClr val="bg1">
                <a:lumMod val="95000"/>
              </a:schemeClr>
            </a:solidFill>
            <a:ln>
              <a:noFill/>
            </a:ln>
          </c:spPr>
          <c:dPt>
            <c:idx val="0"/>
            <c:bubble3D val="0"/>
            <c:explosion val="2"/>
            <c:spPr>
              <a:solidFill>
                <a:srgbClr val="FAB526"/>
              </a:solidFill>
              <a:ln w="9525" cap="flat" cmpd="sng" algn="ctr">
                <a:noFill/>
                <a:round/>
              </a:ln>
              <a:effectLst/>
            </c:spPr>
            <c:extLst>
              <c:ext xmlns:c16="http://schemas.microsoft.com/office/drawing/2014/chart" uri="{C3380CC4-5D6E-409C-BE32-E72D297353CC}">
                <c16:uniqueId val="{00000001-BC50-444C-BBE0-2B76ACF766D3}"/>
              </c:ext>
            </c:extLst>
          </c:dPt>
          <c:dPt>
            <c:idx val="1"/>
            <c:bubble3D val="0"/>
            <c:spPr>
              <a:solidFill>
                <a:schemeClr val="bg1">
                  <a:lumMod val="95000"/>
                </a:schemeClr>
              </a:solidFill>
              <a:ln w="9525" cap="flat" cmpd="sng" algn="ctr">
                <a:noFill/>
                <a:round/>
              </a:ln>
              <a:effectLst/>
            </c:spPr>
            <c:extLst>
              <c:ext xmlns:c16="http://schemas.microsoft.com/office/drawing/2014/chart" uri="{C3380CC4-5D6E-409C-BE32-E72D297353CC}">
                <c16:uniqueId val="{00000003-BC50-444C-BBE0-2B76ACF766D3}"/>
              </c:ext>
            </c:extLst>
          </c:dPt>
          <c:dLbls>
            <c:spPr>
              <a:noFill/>
              <a:ln>
                <a:noFill/>
              </a:ln>
              <a:effectLst/>
            </c:spPr>
            <c:txPr>
              <a:bodyPr rot="0" spcFirstLastPara="1" vertOverflow="ellipsis" vert="horz" wrap="square" lIns="38100" tIns="19050" rIns="38100" bIns="19050" anchor="ctr" anchorCtr="0">
                <a:spAutoFit/>
              </a:bodyPr>
              <a:lstStyle/>
              <a:p>
                <a:pPr algn="ctr">
                  <a:defRPr lang="en-US" sz="1050" b="1" i="0" u="none" strike="noStrike" kern="1200" baseline="0">
                    <a:solidFill>
                      <a:schemeClr val="tx1">
                        <a:lumMod val="65000"/>
                        <a:lumOff val="35000"/>
                      </a:schemeClr>
                    </a:solidFill>
                    <a:latin typeface="Figtree"/>
                    <a:ea typeface="+mn-ea"/>
                    <a:cs typeface="+mn-cs"/>
                  </a:defRPr>
                </a:pPr>
                <a:endParaRPr lang="es-CL"/>
              </a:p>
            </c:txPr>
            <c:showLegendKey val="0"/>
            <c:showVal val="1"/>
            <c:showCatName val="0"/>
            <c:showSerName val="0"/>
            <c:showPercent val="0"/>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'Indicadores Financieros'!$C$28:$C$29</c:f>
              <c:strCache>
                <c:ptCount val="2"/>
                <c:pt idx="0">
                  <c:v>Corto plazo</c:v>
                </c:pt>
                <c:pt idx="1">
                  <c:v>Largo Plazo</c:v>
                </c:pt>
              </c:strCache>
            </c:strRef>
          </c:cat>
          <c:val>
            <c:numRef>
              <c:f>'Indicadores Financieros'!$D$28:$D$29</c:f>
              <c:numCache>
                <c:formatCode>0%</c:formatCode>
                <c:ptCount val="2"/>
                <c:pt idx="0">
                  <c:v>0.75026064505308321</c:v>
                </c:pt>
                <c:pt idx="1">
                  <c:v>0.24973935494691674</c:v>
                </c:pt>
              </c:numCache>
            </c:numRef>
          </c:val>
          <c:extLst>
            <c:ext xmlns:c16="http://schemas.microsoft.com/office/drawing/2014/chart" uri="{C3380CC4-5D6E-409C-BE32-E72D297353CC}">
              <c16:uniqueId val="{00000004-BC50-444C-BBE0-2B76ACF766D3}"/>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Figtree"/>
              <a:ea typeface="+mn-ea"/>
              <a:cs typeface="+mn-cs"/>
            </a:defRPr>
          </a:pPr>
          <a:endParaRPr lang="es-C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L"/>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FAB526"/>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Figtree"/>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'Indicadores Financieros'!$C$5:$C$8</c:f>
              <c:numCache>
                <c:formatCode>General</c:formatCode>
                <c:ptCount val="4"/>
                <c:pt idx="0">
                  <c:v>2021</c:v>
                </c:pt>
                <c:pt idx="1">
                  <c:v>2022</c:v>
                </c:pt>
                <c:pt idx="2">
                  <c:v>2023</c:v>
                </c:pt>
                <c:pt idx="3">
                  <c:v>2024</c:v>
                </c:pt>
              </c:numCache>
            </c:numRef>
          </c:cat>
          <c:val>
            <c:numRef>
              <c:f>'Indicadores Financieros'!$D$5:$D$8</c:f>
              <c:numCache>
                <c:formatCode>General</c:formatCode>
                <c:ptCount val="4"/>
                <c:pt idx="0">
                  <c:v>1.76</c:v>
                </c:pt>
                <c:pt idx="1">
                  <c:v>1.46</c:v>
                </c:pt>
                <c:pt idx="2" formatCode="0.00">
                  <c:v>1.65</c:v>
                </c:pt>
                <c:pt idx="3">
                  <c:v>1.49</c:v>
                </c:pt>
              </c:numCache>
            </c:numRef>
          </c:val>
          <c:extLst>
            <c:ext xmlns:c16="http://schemas.microsoft.com/office/drawing/2014/chart" uri="{C3380CC4-5D6E-409C-BE32-E72D297353CC}">
              <c16:uniqueId val="{00000000-D24E-4570-B850-15634F83E344}"/>
            </c:ext>
          </c:extLst>
        </c:ser>
        <c:dLbls>
          <c:dLblPos val="outEnd"/>
          <c:showLegendKey val="0"/>
          <c:showVal val="1"/>
          <c:showCatName val="0"/>
          <c:showSerName val="0"/>
          <c:showPercent val="0"/>
          <c:showBubbleSize val="0"/>
        </c:dLbls>
        <c:gapWidth val="200"/>
        <c:overlap val="-24"/>
        <c:axId val="2028888511"/>
        <c:axId val="2028886847"/>
      </c:barChart>
      <c:catAx>
        <c:axId val="2028888511"/>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solidFill>
                <a:latin typeface="Figtree"/>
                <a:ea typeface="+mn-ea"/>
                <a:cs typeface="+mn-cs"/>
              </a:defRPr>
            </a:pPr>
            <a:endParaRPr lang="es-CL"/>
          </a:p>
        </c:txPr>
        <c:crossAx val="2028886847"/>
        <c:crosses val="autoZero"/>
        <c:auto val="1"/>
        <c:lblAlgn val="ctr"/>
        <c:lblOffset val="100"/>
        <c:noMultiLvlLbl val="0"/>
      </c:catAx>
      <c:valAx>
        <c:axId val="2028886847"/>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02888851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L"/>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FAB526"/>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Figtree"/>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'Indicadores Financieros'!$C$13:$C$16</c:f>
              <c:numCache>
                <c:formatCode>General</c:formatCode>
                <c:ptCount val="4"/>
                <c:pt idx="0">
                  <c:v>2021</c:v>
                </c:pt>
                <c:pt idx="1">
                  <c:v>2022</c:v>
                </c:pt>
                <c:pt idx="2">
                  <c:v>2023</c:v>
                </c:pt>
                <c:pt idx="3">
                  <c:v>2024</c:v>
                </c:pt>
              </c:numCache>
            </c:numRef>
          </c:cat>
          <c:val>
            <c:numRef>
              <c:f>'Indicadores Financieros'!$D$13:$D$16</c:f>
              <c:numCache>
                <c:formatCode>General</c:formatCode>
                <c:ptCount val="4"/>
                <c:pt idx="0">
                  <c:v>0.98</c:v>
                </c:pt>
                <c:pt idx="1">
                  <c:v>1.08</c:v>
                </c:pt>
                <c:pt idx="2" formatCode="0.00">
                  <c:v>1.23</c:v>
                </c:pt>
                <c:pt idx="3">
                  <c:v>1.1100000000000001</c:v>
                </c:pt>
              </c:numCache>
            </c:numRef>
          </c:val>
          <c:extLst>
            <c:ext xmlns:c16="http://schemas.microsoft.com/office/drawing/2014/chart" uri="{C3380CC4-5D6E-409C-BE32-E72D297353CC}">
              <c16:uniqueId val="{00000000-E769-47C7-86EE-CD6B2CE84A91}"/>
            </c:ext>
          </c:extLst>
        </c:ser>
        <c:dLbls>
          <c:showLegendKey val="0"/>
          <c:showVal val="0"/>
          <c:showCatName val="0"/>
          <c:showSerName val="0"/>
          <c:showPercent val="0"/>
          <c:showBubbleSize val="0"/>
        </c:dLbls>
        <c:gapWidth val="200"/>
        <c:overlap val="-24"/>
        <c:axId val="935828095"/>
        <c:axId val="935825183"/>
      </c:barChart>
      <c:catAx>
        <c:axId val="935828095"/>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solidFill>
                <a:latin typeface="Figtree"/>
                <a:ea typeface="+mn-ea"/>
                <a:cs typeface="+mn-cs"/>
              </a:defRPr>
            </a:pPr>
            <a:endParaRPr lang="es-CL"/>
          </a:p>
        </c:txPr>
        <c:crossAx val="935825183"/>
        <c:crosses val="autoZero"/>
        <c:auto val="1"/>
        <c:lblAlgn val="ctr"/>
        <c:lblOffset val="100"/>
        <c:noMultiLvlLbl val="0"/>
      </c:catAx>
      <c:valAx>
        <c:axId val="935825183"/>
        <c:scaling>
          <c:orientation val="minMax"/>
          <c:min val="0"/>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3582809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L"/>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'Notas 5'!$F$16:$F$25</cx:f>
        <cx:lvl ptCount="10">
          <cx:pt idx="0">Saldo Inicial </cx:pt>
          <cx:pt idx="1">Cobro Clientes</cx:pt>
          <cx:pt idx="2">Pago Proveedores</cx:pt>
          <cx:pt idx="3">Remuneraciones </cx:pt>
          <cx:pt idx="4">Intereses recibidos</cx:pt>
          <cx:pt idx="5">Préstamos</cx:pt>
          <cx:pt idx="6">Pago de Préstamos</cx:pt>
          <cx:pt idx="7">Intereses Pagados</cx:pt>
          <cx:pt idx="8">Dividendos o Cta Cte</cx:pt>
          <cx:pt idx="9">Saldo Final</cx:pt>
        </cx:lvl>
      </cx:strDim>
      <cx:numDim type="val">
        <cx:f>'Notas 5'!$G$16:$G$25</cx:f>
        <cx:lvl ptCount="10" formatCode="#.##0;\(#.##0\)">
          <cx:pt idx="0">30711993</cx:pt>
          <cx:pt idx="1">35306249</cx:pt>
          <cx:pt idx="2">-56576095</cx:pt>
          <cx:pt idx="3">-3146134</cx:pt>
          <cx:pt idx="4">1236782</cx:pt>
          <cx:pt idx="5">39368881</cx:pt>
          <cx:pt idx="6">-23558416</cx:pt>
          <cx:pt idx="7">-4840502</cx:pt>
          <cx:pt idx="8">-1640278</cx:pt>
          <cx:pt idx="9">16862480</cx:pt>
        </cx:lvl>
      </cx:numDim>
    </cx:data>
    <cx:data id="1">
      <cx:strDim type="cat">
        <cx:f>'Notas 5'!$F$16:$F$25</cx:f>
        <cx:lvl ptCount="10">
          <cx:pt idx="0">Saldo Inicial </cx:pt>
          <cx:pt idx="1">Cobro Clientes</cx:pt>
          <cx:pt idx="2">Pago Proveedores</cx:pt>
          <cx:pt idx="3">Remuneraciones </cx:pt>
          <cx:pt idx="4">Intereses recibidos</cx:pt>
          <cx:pt idx="5">Préstamos</cx:pt>
          <cx:pt idx="6">Pago de Préstamos</cx:pt>
          <cx:pt idx="7">Intereses Pagados</cx:pt>
          <cx:pt idx="8">Dividendos o Cta Cte</cx:pt>
          <cx:pt idx="9">Saldo Final</cx:pt>
        </cx:lvl>
      </cx:strDim>
      <cx:numDim type="val">
        <cx:f>'Notas 5'!$H$16:$H$25</cx:f>
        <cx:lvl ptCount="10" formatCode="General">
          <cx:pt idx="0">0</cx:pt>
          <cx:pt idx="1">0</cx:pt>
          <cx:pt idx="2">0</cx:pt>
          <cx:pt idx="3">0</cx:pt>
          <cx:pt idx="4">0</cx:pt>
          <cx:pt idx="5">0</cx:pt>
          <cx:pt idx="6">0</cx:pt>
          <cx:pt idx="7">0</cx:pt>
          <cx:pt idx="8">0</cx:pt>
          <cx:pt idx="9">0</cx:pt>
        </cx:lvl>
      </cx:numDim>
    </cx:data>
  </cx:chartData>
  <cx:chart>
    <cx:plotArea>
      <cx:plotAreaRegion>
        <cx:series layoutId="waterfall" uniqueId="{221CD847-0BFC-44F5-BF3F-3253C312F4C9}" formatIdx="0">
          <cx:spPr>
            <a:ln>
              <a:noFill/>
            </a:ln>
          </cx:spPr>
          <cx:dataLabels pos="outEnd">
            <cx:txPr>
              <a:bodyPr spcFirstLastPara="1" vertOverflow="ellipsis" horzOverflow="overflow" wrap="square" lIns="0" tIns="0" rIns="0" bIns="0" anchor="ctr" anchorCtr="1"/>
              <a:lstStyle/>
              <a:p>
                <a:pPr algn="ctr" rtl="0">
                  <a:defRPr sz="800">
                    <a:solidFill>
                      <a:schemeClr val="tx1"/>
                    </a:solidFill>
                    <a:latin typeface="Figtree"/>
                    <a:ea typeface="Figtree"/>
                    <a:cs typeface="Figtree"/>
                  </a:defRPr>
                </a:pPr>
                <a:endParaRPr lang="es-MX" sz="800" b="0" i="0" u="none" strike="noStrike" baseline="0">
                  <a:solidFill>
                    <a:schemeClr val="tx1"/>
                  </a:solidFill>
                  <a:latin typeface="Figtree"/>
                </a:endParaRPr>
              </a:p>
            </cx:txPr>
            <cx:visibility seriesName="0" categoryName="0" value="1"/>
          </cx:dataLabels>
          <cx:dataId val="0"/>
          <cx:layoutPr>
            <cx:visibility connectorLines="1"/>
            <cx:subtotals>
              <cx:idx val="0"/>
              <cx:idx val="9"/>
            </cx:subtotals>
          </cx:layoutPr>
        </cx:series>
        <cx:series layoutId="waterfall" hidden="1" uniqueId="{3EDF1B3B-E07F-4878-A4F4-30C74082E3C6}" formatIdx="1">
          <cx:dataLabels pos="outEnd">
            <cx:visibility seriesName="0" categoryName="0" value="1"/>
          </cx:dataLabels>
          <cx:dataId val="1"/>
          <cx:layoutPr>
            <cx:subtotals/>
          </cx:layoutPr>
        </cx:series>
      </cx:plotAreaRegion>
      <cx:axis id="0">
        <cx:catScaling gapWidth="0.5"/>
        <cx:tickLabels/>
        <cx:txPr>
          <a:bodyPr spcFirstLastPara="1" vertOverflow="ellipsis" horzOverflow="overflow" wrap="square" lIns="0" tIns="0" rIns="0" bIns="0" anchor="ctr" anchorCtr="1"/>
          <a:lstStyle/>
          <a:p>
            <a:pPr algn="ctr" rtl="0">
              <a:defRPr sz="900" b="0">
                <a:gradFill>
                  <a:gsLst>
                    <a:gs pos="100000">
                      <a:schemeClr val="tx1"/>
                    </a:gs>
                    <a:gs pos="0">
                      <a:schemeClr val="tx1"/>
                    </a:gs>
                  </a:gsLst>
                  <a:lin ang="5400000" scaled="1"/>
                </a:gradFill>
                <a:latin typeface="Figtree"/>
                <a:ea typeface="Figtree"/>
                <a:cs typeface="Figtree"/>
              </a:defRPr>
            </a:pPr>
            <a:endParaRPr lang="es-MX" sz="900" b="0" i="0" u="none" strike="noStrike" baseline="0">
              <a:gradFill>
                <a:gsLst>
                  <a:gs pos="100000">
                    <a:schemeClr val="tx1"/>
                  </a:gs>
                  <a:gs pos="0">
                    <a:schemeClr val="tx1"/>
                  </a:gs>
                </a:gsLst>
                <a:lin ang="5400000" scaled="1"/>
              </a:gradFill>
              <a:latin typeface="Figtree"/>
            </a:endParaRPr>
          </a:p>
        </cx:txPr>
      </cx:axis>
      <cx:axis id="1">
        <cx:valScaling/>
        <cx:tickLabels/>
        <cx:txPr>
          <a:bodyPr spcFirstLastPara="1" vertOverflow="ellipsis" horzOverflow="overflow" wrap="square" lIns="0" tIns="0" rIns="0" bIns="0" anchor="ctr" anchorCtr="1"/>
          <a:lstStyle/>
          <a:p>
            <a:pPr algn="ctr" rtl="0">
              <a:defRPr sz="800">
                <a:solidFill>
                  <a:schemeClr val="tx1"/>
                </a:solidFill>
                <a:latin typeface="Figtree"/>
                <a:ea typeface="Figtree"/>
                <a:cs typeface="Figtree"/>
              </a:defRPr>
            </a:pPr>
            <a:endParaRPr lang="es-MX" sz="800" b="0" i="0" u="none" strike="noStrike" baseline="0">
              <a:solidFill>
                <a:schemeClr val="tx1"/>
              </a:solidFill>
              <a:latin typeface="Figtree"/>
            </a:endParaRPr>
          </a:p>
        </cx:txPr>
      </cx:axis>
    </cx:plotArea>
    <cx:legend pos="t" align="ctr" overlay="0">
      <cx:txPr>
        <a:bodyPr spcFirstLastPara="1" vertOverflow="ellipsis" horzOverflow="overflow" wrap="square" lIns="0" tIns="0" rIns="0" bIns="0" anchor="ctr" anchorCtr="1"/>
        <a:lstStyle/>
        <a:p>
          <a:pPr algn="ctr" rtl="0">
            <a:defRPr sz="900">
              <a:solidFill>
                <a:schemeClr val="tx1"/>
              </a:solidFill>
              <a:latin typeface="Figtree"/>
              <a:ea typeface="Figtree"/>
              <a:cs typeface="Figtree"/>
            </a:defRPr>
          </a:pPr>
          <a:endParaRPr lang="es-MX" sz="900" b="0" i="0" u="none" strike="noStrike" baseline="0">
            <a:solidFill>
              <a:schemeClr val="tx1"/>
            </a:solidFill>
            <a:latin typeface="Figtree"/>
          </a:endParaRPr>
        </a:p>
      </cx:txPr>
    </cx:legend>
  </cx:chart>
  <cx:fmtOvrs>
    <cx:fmtOvr idx="0">
      <cx:spPr>
        <a:solidFill>
          <a:srgbClr val="FFC000"/>
        </a:solidFill>
      </cx:spPr>
    </cx:fmtOvr>
    <cx:fmtOvr idx="1">
      <cx:spPr>
        <a:solidFill>
          <a:srgbClr val="FED894"/>
        </a:solidFill>
      </cx:spPr>
    </cx:fmtOvr>
    <cx:fmtOvr idx="2">
      <cx:spPr>
        <a:solidFill>
          <a:srgbClr val="D78B03"/>
        </a:solidFill>
      </cx:spPr>
    </cx:fmtOvr>
  </cx:fmtOvrs>
</cx: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withinLinear" id="17">
  <a:schemeClr val="accent4"/>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395">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352">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352">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352">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54">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574291-F0AA-4FFB-98E6-B1A2AFE7DC3B}" type="datetimeFigureOut">
              <a:rPr lang="es-CL" smtClean="0"/>
              <a:t>06-12-2024</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4D5801-DCD8-4D30-A4A7-C504FAF21C31}" type="slidenum">
              <a:rPr lang="es-CL" smtClean="0"/>
              <a:t>‹Nº›</a:t>
            </a:fld>
            <a:endParaRPr lang="es-CL"/>
          </a:p>
        </p:txBody>
      </p:sp>
    </p:spTree>
    <p:extLst>
      <p:ext uri="{BB962C8B-B14F-4D97-AF65-F5344CB8AC3E}">
        <p14:creationId xmlns:p14="http://schemas.microsoft.com/office/powerpoint/2010/main" val="41848492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624D5801-DCD8-4D30-A4A7-C504FAF21C31}" type="slidenum">
              <a:rPr lang="es-CL" smtClean="0"/>
              <a:t>1</a:t>
            </a:fld>
            <a:endParaRPr lang="es-CL"/>
          </a:p>
        </p:txBody>
      </p:sp>
    </p:spTree>
    <p:extLst>
      <p:ext uri="{BB962C8B-B14F-4D97-AF65-F5344CB8AC3E}">
        <p14:creationId xmlns:p14="http://schemas.microsoft.com/office/powerpoint/2010/main" val="8403812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624D5801-DCD8-4D30-A4A7-C504FAF21C31}" type="slidenum">
              <a:rPr lang="es-CL" smtClean="0"/>
              <a:t>2</a:t>
            </a:fld>
            <a:endParaRPr lang="es-CL"/>
          </a:p>
        </p:txBody>
      </p:sp>
    </p:spTree>
    <p:extLst>
      <p:ext uri="{BB962C8B-B14F-4D97-AF65-F5344CB8AC3E}">
        <p14:creationId xmlns:p14="http://schemas.microsoft.com/office/powerpoint/2010/main" val="20492005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624D5801-DCD8-4D30-A4A7-C504FAF21C31}" type="slidenum">
              <a:rPr lang="es-CL" smtClean="0"/>
              <a:t>16</a:t>
            </a:fld>
            <a:endParaRPr lang="es-CL"/>
          </a:p>
        </p:txBody>
      </p:sp>
    </p:spTree>
    <p:extLst>
      <p:ext uri="{BB962C8B-B14F-4D97-AF65-F5344CB8AC3E}">
        <p14:creationId xmlns:p14="http://schemas.microsoft.com/office/powerpoint/2010/main" val="38506919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624D5801-DCD8-4D30-A4A7-C504FAF21C31}" type="slidenum">
              <a:rPr lang="es-CL" smtClean="0"/>
              <a:t>17</a:t>
            </a:fld>
            <a:endParaRPr lang="es-CL"/>
          </a:p>
        </p:txBody>
      </p:sp>
    </p:spTree>
    <p:extLst>
      <p:ext uri="{BB962C8B-B14F-4D97-AF65-F5344CB8AC3E}">
        <p14:creationId xmlns:p14="http://schemas.microsoft.com/office/powerpoint/2010/main" val="3718796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91A0E0-4C24-CD22-BA0B-62AC4BE25B58}"/>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a:extLst>
              <a:ext uri="{FF2B5EF4-FFF2-40B4-BE49-F238E27FC236}">
                <a16:creationId xmlns:a16="http://schemas.microsoft.com/office/drawing/2014/main" id="{E0CB6EBB-CD12-7BA3-98F7-405A4CC949F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a:extLst>
              <a:ext uri="{FF2B5EF4-FFF2-40B4-BE49-F238E27FC236}">
                <a16:creationId xmlns:a16="http://schemas.microsoft.com/office/drawing/2014/main" id="{A71D3C5E-68CE-3A00-13B1-0B4A30BA63C1}"/>
              </a:ext>
            </a:extLst>
          </p:cNvPr>
          <p:cNvSpPr>
            <a:spLocks noGrp="1"/>
          </p:cNvSpPr>
          <p:nvPr>
            <p:ph type="dt" sz="half" idx="10"/>
          </p:nvPr>
        </p:nvSpPr>
        <p:spPr/>
        <p:txBody>
          <a:bodyPr/>
          <a:lstStyle/>
          <a:p>
            <a:fld id="{6C05794F-7B81-4D14-9D8D-21B76205CBE8}" type="datetimeFigureOut">
              <a:rPr lang="es-CL" smtClean="0"/>
              <a:t>06-12-2024</a:t>
            </a:fld>
            <a:endParaRPr lang="es-CL"/>
          </a:p>
        </p:txBody>
      </p:sp>
      <p:sp>
        <p:nvSpPr>
          <p:cNvPr id="5" name="Marcador de pie de página 4">
            <a:extLst>
              <a:ext uri="{FF2B5EF4-FFF2-40B4-BE49-F238E27FC236}">
                <a16:creationId xmlns:a16="http://schemas.microsoft.com/office/drawing/2014/main" id="{586E8702-2943-A4B7-B998-95E250FF24C9}"/>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9E7F3ADD-DF99-AF67-35AB-981A65C0F295}"/>
              </a:ext>
            </a:extLst>
          </p:cNvPr>
          <p:cNvSpPr>
            <a:spLocks noGrp="1"/>
          </p:cNvSpPr>
          <p:nvPr>
            <p:ph type="sldNum" sz="quarter" idx="12"/>
          </p:nvPr>
        </p:nvSpPr>
        <p:spPr/>
        <p:txBody>
          <a:bodyPr/>
          <a:lstStyle/>
          <a:p>
            <a:fld id="{28A879DD-9B74-4D37-9015-DB49C8D96B3E}" type="slidenum">
              <a:rPr lang="es-CL" smtClean="0"/>
              <a:t>‹Nº›</a:t>
            </a:fld>
            <a:endParaRPr lang="es-CL"/>
          </a:p>
        </p:txBody>
      </p:sp>
    </p:spTree>
    <p:extLst>
      <p:ext uri="{BB962C8B-B14F-4D97-AF65-F5344CB8AC3E}">
        <p14:creationId xmlns:p14="http://schemas.microsoft.com/office/powerpoint/2010/main" val="13798115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A77729-AF96-6386-4BFF-FF2E2FBE4193}"/>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5141EAF0-EAD7-402A-B8F6-C5BA33332429}"/>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6B1B44DE-276C-0CAD-73B3-126D28267BD2}"/>
              </a:ext>
            </a:extLst>
          </p:cNvPr>
          <p:cNvSpPr>
            <a:spLocks noGrp="1"/>
          </p:cNvSpPr>
          <p:nvPr>
            <p:ph type="dt" sz="half" idx="10"/>
          </p:nvPr>
        </p:nvSpPr>
        <p:spPr/>
        <p:txBody>
          <a:bodyPr/>
          <a:lstStyle/>
          <a:p>
            <a:fld id="{6C05794F-7B81-4D14-9D8D-21B76205CBE8}" type="datetimeFigureOut">
              <a:rPr lang="es-CL" smtClean="0"/>
              <a:t>06-12-2024</a:t>
            </a:fld>
            <a:endParaRPr lang="es-CL"/>
          </a:p>
        </p:txBody>
      </p:sp>
      <p:sp>
        <p:nvSpPr>
          <p:cNvPr id="5" name="Marcador de pie de página 4">
            <a:extLst>
              <a:ext uri="{FF2B5EF4-FFF2-40B4-BE49-F238E27FC236}">
                <a16:creationId xmlns:a16="http://schemas.microsoft.com/office/drawing/2014/main" id="{883F068D-5046-EF94-E6B0-EF5073D994B2}"/>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923E7A4F-2BBD-6339-1486-593F8FD7F8AA}"/>
              </a:ext>
            </a:extLst>
          </p:cNvPr>
          <p:cNvSpPr>
            <a:spLocks noGrp="1"/>
          </p:cNvSpPr>
          <p:nvPr>
            <p:ph type="sldNum" sz="quarter" idx="12"/>
          </p:nvPr>
        </p:nvSpPr>
        <p:spPr/>
        <p:txBody>
          <a:bodyPr/>
          <a:lstStyle/>
          <a:p>
            <a:fld id="{28A879DD-9B74-4D37-9015-DB49C8D96B3E}" type="slidenum">
              <a:rPr lang="es-CL" smtClean="0"/>
              <a:t>‹Nº›</a:t>
            </a:fld>
            <a:endParaRPr lang="es-CL"/>
          </a:p>
        </p:txBody>
      </p:sp>
    </p:spTree>
    <p:extLst>
      <p:ext uri="{BB962C8B-B14F-4D97-AF65-F5344CB8AC3E}">
        <p14:creationId xmlns:p14="http://schemas.microsoft.com/office/powerpoint/2010/main" val="2890736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53FE799-440B-A1B6-A3AD-31DF9D84DB42}"/>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AFCB7B24-CF6B-AB0E-CAE8-6EC88E9A9705}"/>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CB7E42AF-412F-5793-A678-8083873AD873}"/>
              </a:ext>
            </a:extLst>
          </p:cNvPr>
          <p:cNvSpPr>
            <a:spLocks noGrp="1"/>
          </p:cNvSpPr>
          <p:nvPr>
            <p:ph type="dt" sz="half" idx="10"/>
          </p:nvPr>
        </p:nvSpPr>
        <p:spPr/>
        <p:txBody>
          <a:bodyPr/>
          <a:lstStyle/>
          <a:p>
            <a:fld id="{6C05794F-7B81-4D14-9D8D-21B76205CBE8}" type="datetimeFigureOut">
              <a:rPr lang="es-CL" smtClean="0"/>
              <a:t>06-12-2024</a:t>
            </a:fld>
            <a:endParaRPr lang="es-CL"/>
          </a:p>
        </p:txBody>
      </p:sp>
      <p:sp>
        <p:nvSpPr>
          <p:cNvPr id="5" name="Marcador de pie de página 4">
            <a:extLst>
              <a:ext uri="{FF2B5EF4-FFF2-40B4-BE49-F238E27FC236}">
                <a16:creationId xmlns:a16="http://schemas.microsoft.com/office/drawing/2014/main" id="{4BAB4667-8750-F2ED-0D93-5C6189BEE8CB}"/>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1D688DF7-0AF6-F4C8-D55D-244CC41557A5}"/>
              </a:ext>
            </a:extLst>
          </p:cNvPr>
          <p:cNvSpPr>
            <a:spLocks noGrp="1"/>
          </p:cNvSpPr>
          <p:nvPr>
            <p:ph type="sldNum" sz="quarter" idx="12"/>
          </p:nvPr>
        </p:nvSpPr>
        <p:spPr/>
        <p:txBody>
          <a:bodyPr/>
          <a:lstStyle/>
          <a:p>
            <a:fld id="{28A879DD-9B74-4D37-9015-DB49C8D96B3E}" type="slidenum">
              <a:rPr lang="es-CL" smtClean="0"/>
              <a:t>‹Nº›</a:t>
            </a:fld>
            <a:endParaRPr lang="es-CL"/>
          </a:p>
        </p:txBody>
      </p:sp>
    </p:spTree>
    <p:extLst>
      <p:ext uri="{BB962C8B-B14F-4D97-AF65-F5344CB8AC3E}">
        <p14:creationId xmlns:p14="http://schemas.microsoft.com/office/powerpoint/2010/main" val="1359039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C0B66C-CA7A-18E1-4AA7-511869B5051A}"/>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F29D7378-4E00-9589-FBB8-DAADE010811C}"/>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1D319154-45F8-9295-5940-05C378B92ECB}"/>
              </a:ext>
            </a:extLst>
          </p:cNvPr>
          <p:cNvSpPr>
            <a:spLocks noGrp="1"/>
          </p:cNvSpPr>
          <p:nvPr>
            <p:ph type="dt" sz="half" idx="10"/>
          </p:nvPr>
        </p:nvSpPr>
        <p:spPr/>
        <p:txBody>
          <a:bodyPr/>
          <a:lstStyle/>
          <a:p>
            <a:fld id="{6C05794F-7B81-4D14-9D8D-21B76205CBE8}" type="datetimeFigureOut">
              <a:rPr lang="es-CL" smtClean="0"/>
              <a:t>06-12-2024</a:t>
            </a:fld>
            <a:endParaRPr lang="es-CL"/>
          </a:p>
        </p:txBody>
      </p:sp>
      <p:sp>
        <p:nvSpPr>
          <p:cNvPr id="5" name="Marcador de pie de página 4">
            <a:extLst>
              <a:ext uri="{FF2B5EF4-FFF2-40B4-BE49-F238E27FC236}">
                <a16:creationId xmlns:a16="http://schemas.microsoft.com/office/drawing/2014/main" id="{A8B5E933-B0E7-665A-3B50-4E5303846261}"/>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EC34E4C5-0DF7-A401-5526-F3D0024D279C}"/>
              </a:ext>
            </a:extLst>
          </p:cNvPr>
          <p:cNvSpPr>
            <a:spLocks noGrp="1"/>
          </p:cNvSpPr>
          <p:nvPr>
            <p:ph type="sldNum" sz="quarter" idx="12"/>
          </p:nvPr>
        </p:nvSpPr>
        <p:spPr/>
        <p:txBody>
          <a:bodyPr/>
          <a:lstStyle/>
          <a:p>
            <a:fld id="{28A879DD-9B74-4D37-9015-DB49C8D96B3E}" type="slidenum">
              <a:rPr lang="es-CL" smtClean="0"/>
              <a:t>‹Nº›</a:t>
            </a:fld>
            <a:endParaRPr lang="es-CL"/>
          </a:p>
        </p:txBody>
      </p:sp>
    </p:spTree>
    <p:extLst>
      <p:ext uri="{BB962C8B-B14F-4D97-AF65-F5344CB8AC3E}">
        <p14:creationId xmlns:p14="http://schemas.microsoft.com/office/powerpoint/2010/main" val="1043978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0291AA-CE59-A5F0-C1AD-C127DB4BFD0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7FBF0816-8657-7821-1747-954FDDDBD61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B1C5B62B-5AB3-F2A5-16B3-DF76D85D6BCE}"/>
              </a:ext>
            </a:extLst>
          </p:cNvPr>
          <p:cNvSpPr>
            <a:spLocks noGrp="1"/>
          </p:cNvSpPr>
          <p:nvPr>
            <p:ph type="dt" sz="half" idx="10"/>
          </p:nvPr>
        </p:nvSpPr>
        <p:spPr/>
        <p:txBody>
          <a:bodyPr/>
          <a:lstStyle/>
          <a:p>
            <a:fld id="{6C05794F-7B81-4D14-9D8D-21B76205CBE8}" type="datetimeFigureOut">
              <a:rPr lang="es-CL" smtClean="0"/>
              <a:t>06-12-2024</a:t>
            </a:fld>
            <a:endParaRPr lang="es-CL"/>
          </a:p>
        </p:txBody>
      </p:sp>
      <p:sp>
        <p:nvSpPr>
          <p:cNvPr id="5" name="Marcador de pie de página 4">
            <a:extLst>
              <a:ext uri="{FF2B5EF4-FFF2-40B4-BE49-F238E27FC236}">
                <a16:creationId xmlns:a16="http://schemas.microsoft.com/office/drawing/2014/main" id="{66D53CB9-943F-B9A2-C36D-24CE601734C7}"/>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087C8C91-33D5-5B11-845D-D6CCB7D851A3}"/>
              </a:ext>
            </a:extLst>
          </p:cNvPr>
          <p:cNvSpPr>
            <a:spLocks noGrp="1"/>
          </p:cNvSpPr>
          <p:nvPr>
            <p:ph type="sldNum" sz="quarter" idx="12"/>
          </p:nvPr>
        </p:nvSpPr>
        <p:spPr/>
        <p:txBody>
          <a:bodyPr/>
          <a:lstStyle/>
          <a:p>
            <a:fld id="{28A879DD-9B74-4D37-9015-DB49C8D96B3E}" type="slidenum">
              <a:rPr lang="es-CL" smtClean="0"/>
              <a:t>‹Nº›</a:t>
            </a:fld>
            <a:endParaRPr lang="es-CL"/>
          </a:p>
        </p:txBody>
      </p:sp>
    </p:spTree>
    <p:extLst>
      <p:ext uri="{BB962C8B-B14F-4D97-AF65-F5344CB8AC3E}">
        <p14:creationId xmlns:p14="http://schemas.microsoft.com/office/powerpoint/2010/main" val="2332355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9C6381-B5C6-7F66-E150-7474842904D6}"/>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813E00B7-27AE-3580-6E8B-09B192C704DD}"/>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a:extLst>
              <a:ext uri="{FF2B5EF4-FFF2-40B4-BE49-F238E27FC236}">
                <a16:creationId xmlns:a16="http://schemas.microsoft.com/office/drawing/2014/main" id="{AAC5AE53-EB21-59EF-BA2D-29111300ABA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4">
            <a:extLst>
              <a:ext uri="{FF2B5EF4-FFF2-40B4-BE49-F238E27FC236}">
                <a16:creationId xmlns:a16="http://schemas.microsoft.com/office/drawing/2014/main" id="{5EDC539E-ADD7-F64A-F12D-34AD0AF4747F}"/>
              </a:ext>
            </a:extLst>
          </p:cNvPr>
          <p:cNvSpPr>
            <a:spLocks noGrp="1"/>
          </p:cNvSpPr>
          <p:nvPr>
            <p:ph type="dt" sz="half" idx="10"/>
          </p:nvPr>
        </p:nvSpPr>
        <p:spPr/>
        <p:txBody>
          <a:bodyPr/>
          <a:lstStyle/>
          <a:p>
            <a:fld id="{6C05794F-7B81-4D14-9D8D-21B76205CBE8}" type="datetimeFigureOut">
              <a:rPr lang="es-CL" smtClean="0"/>
              <a:t>06-12-2024</a:t>
            </a:fld>
            <a:endParaRPr lang="es-CL"/>
          </a:p>
        </p:txBody>
      </p:sp>
      <p:sp>
        <p:nvSpPr>
          <p:cNvPr id="6" name="Marcador de pie de página 5">
            <a:extLst>
              <a:ext uri="{FF2B5EF4-FFF2-40B4-BE49-F238E27FC236}">
                <a16:creationId xmlns:a16="http://schemas.microsoft.com/office/drawing/2014/main" id="{5EFBD0F7-27C5-22B3-28F2-8389DE54E9DF}"/>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C3561989-7B62-706B-6A21-17469A13AEA8}"/>
              </a:ext>
            </a:extLst>
          </p:cNvPr>
          <p:cNvSpPr>
            <a:spLocks noGrp="1"/>
          </p:cNvSpPr>
          <p:nvPr>
            <p:ph type="sldNum" sz="quarter" idx="12"/>
          </p:nvPr>
        </p:nvSpPr>
        <p:spPr/>
        <p:txBody>
          <a:bodyPr/>
          <a:lstStyle/>
          <a:p>
            <a:fld id="{28A879DD-9B74-4D37-9015-DB49C8D96B3E}" type="slidenum">
              <a:rPr lang="es-CL" smtClean="0"/>
              <a:t>‹Nº›</a:t>
            </a:fld>
            <a:endParaRPr lang="es-CL"/>
          </a:p>
        </p:txBody>
      </p:sp>
    </p:spTree>
    <p:extLst>
      <p:ext uri="{BB962C8B-B14F-4D97-AF65-F5344CB8AC3E}">
        <p14:creationId xmlns:p14="http://schemas.microsoft.com/office/powerpoint/2010/main" val="41361760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44CAC1-6439-C47C-1ED7-9CCE57CE5A22}"/>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ED6ECDE4-CFCE-65C7-D062-1AE3407A50F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9098150A-2683-D7B5-6270-035BAD50ECF4}"/>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a:extLst>
              <a:ext uri="{FF2B5EF4-FFF2-40B4-BE49-F238E27FC236}">
                <a16:creationId xmlns:a16="http://schemas.microsoft.com/office/drawing/2014/main" id="{4416B106-1F95-B92F-9AC7-577D6EB0686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1F3D75D2-BD4B-4CE8-3489-0C11E3CCEA4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6">
            <a:extLst>
              <a:ext uri="{FF2B5EF4-FFF2-40B4-BE49-F238E27FC236}">
                <a16:creationId xmlns:a16="http://schemas.microsoft.com/office/drawing/2014/main" id="{CA879B18-0A7C-3F3E-8FA2-9D978346CED0}"/>
              </a:ext>
            </a:extLst>
          </p:cNvPr>
          <p:cNvSpPr>
            <a:spLocks noGrp="1"/>
          </p:cNvSpPr>
          <p:nvPr>
            <p:ph type="dt" sz="half" idx="10"/>
          </p:nvPr>
        </p:nvSpPr>
        <p:spPr/>
        <p:txBody>
          <a:bodyPr/>
          <a:lstStyle/>
          <a:p>
            <a:fld id="{6C05794F-7B81-4D14-9D8D-21B76205CBE8}" type="datetimeFigureOut">
              <a:rPr lang="es-CL" smtClean="0"/>
              <a:t>06-12-2024</a:t>
            </a:fld>
            <a:endParaRPr lang="es-CL"/>
          </a:p>
        </p:txBody>
      </p:sp>
      <p:sp>
        <p:nvSpPr>
          <p:cNvPr id="8" name="Marcador de pie de página 7">
            <a:extLst>
              <a:ext uri="{FF2B5EF4-FFF2-40B4-BE49-F238E27FC236}">
                <a16:creationId xmlns:a16="http://schemas.microsoft.com/office/drawing/2014/main" id="{61DEA5EC-BA03-AE70-A141-0E2155470F95}"/>
              </a:ext>
            </a:extLst>
          </p:cNvPr>
          <p:cNvSpPr>
            <a:spLocks noGrp="1"/>
          </p:cNvSpPr>
          <p:nvPr>
            <p:ph type="ftr" sz="quarter" idx="11"/>
          </p:nvPr>
        </p:nvSpPr>
        <p:spPr/>
        <p:txBody>
          <a:bodyPr/>
          <a:lstStyle/>
          <a:p>
            <a:endParaRPr lang="es-CL"/>
          </a:p>
        </p:txBody>
      </p:sp>
      <p:sp>
        <p:nvSpPr>
          <p:cNvPr id="9" name="Marcador de número de diapositiva 8">
            <a:extLst>
              <a:ext uri="{FF2B5EF4-FFF2-40B4-BE49-F238E27FC236}">
                <a16:creationId xmlns:a16="http://schemas.microsoft.com/office/drawing/2014/main" id="{B8FD59A8-C6A1-FD58-D631-81B693095276}"/>
              </a:ext>
            </a:extLst>
          </p:cNvPr>
          <p:cNvSpPr>
            <a:spLocks noGrp="1"/>
          </p:cNvSpPr>
          <p:nvPr>
            <p:ph type="sldNum" sz="quarter" idx="12"/>
          </p:nvPr>
        </p:nvSpPr>
        <p:spPr/>
        <p:txBody>
          <a:bodyPr/>
          <a:lstStyle/>
          <a:p>
            <a:fld id="{28A879DD-9B74-4D37-9015-DB49C8D96B3E}" type="slidenum">
              <a:rPr lang="es-CL" smtClean="0"/>
              <a:t>‹Nº›</a:t>
            </a:fld>
            <a:endParaRPr lang="es-CL"/>
          </a:p>
        </p:txBody>
      </p:sp>
    </p:spTree>
    <p:extLst>
      <p:ext uri="{BB962C8B-B14F-4D97-AF65-F5344CB8AC3E}">
        <p14:creationId xmlns:p14="http://schemas.microsoft.com/office/powerpoint/2010/main" val="35999041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7940EE-96B2-484C-1926-B8EB664E0809}"/>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fecha 2">
            <a:extLst>
              <a:ext uri="{FF2B5EF4-FFF2-40B4-BE49-F238E27FC236}">
                <a16:creationId xmlns:a16="http://schemas.microsoft.com/office/drawing/2014/main" id="{589E74C5-068A-F6AB-C691-E349787DE98A}"/>
              </a:ext>
            </a:extLst>
          </p:cNvPr>
          <p:cNvSpPr>
            <a:spLocks noGrp="1"/>
          </p:cNvSpPr>
          <p:nvPr>
            <p:ph type="dt" sz="half" idx="10"/>
          </p:nvPr>
        </p:nvSpPr>
        <p:spPr/>
        <p:txBody>
          <a:bodyPr/>
          <a:lstStyle/>
          <a:p>
            <a:fld id="{6C05794F-7B81-4D14-9D8D-21B76205CBE8}" type="datetimeFigureOut">
              <a:rPr lang="es-CL" smtClean="0"/>
              <a:t>06-12-2024</a:t>
            </a:fld>
            <a:endParaRPr lang="es-CL"/>
          </a:p>
        </p:txBody>
      </p:sp>
      <p:sp>
        <p:nvSpPr>
          <p:cNvPr id="4" name="Marcador de pie de página 3">
            <a:extLst>
              <a:ext uri="{FF2B5EF4-FFF2-40B4-BE49-F238E27FC236}">
                <a16:creationId xmlns:a16="http://schemas.microsoft.com/office/drawing/2014/main" id="{07D107EB-E9F8-829B-0A8D-084908473EDD}"/>
              </a:ext>
            </a:extLst>
          </p:cNvPr>
          <p:cNvSpPr>
            <a:spLocks noGrp="1"/>
          </p:cNvSpPr>
          <p:nvPr>
            <p:ph type="ftr" sz="quarter" idx="11"/>
          </p:nvPr>
        </p:nvSpPr>
        <p:spPr/>
        <p:txBody>
          <a:bodyPr/>
          <a:lstStyle/>
          <a:p>
            <a:endParaRPr lang="es-CL"/>
          </a:p>
        </p:txBody>
      </p:sp>
      <p:sp>
        <p:nvSpPr>
          <p:cNvPr id="5" name="Marcador de número de diapositiva 4">
            <a:extLst>
              <a:ext uri="{FF2B5EF4-FFF2-40B4-BE49-F238E27FC236}">
                <a16:creationId xmlns:a16="http://schemas.microsoft.com/office/drawing/2014/main" id="{EB1F84E3-7723-4F2C-7E45-4C7A49642546}"/>
              </a:ext>
            </a:extLst>
          </p:cNvPr>
          <p:cNvSpPr>
            <a:spLocks noGrp="1"/>
          </p:cNvSpPr>
          <p:nvPr>
            <p:ph type="sldNum" sz="quarter" idx="12"/>
          </p:nvPr>
        </p:nvSpPr>
        <p:spPr/>
        <p:txBody>
          <a:bodyPr/>
          <a:lstStyle/>
          <a:p>
            <a:fld id="{28A879DD-9B74-4D37-9015-DB49C8D96B3E}" type="slidenum">
              <a:rPr lang="es-CL" smtClean="0"/>
              <a:t>‹Nº›</a:t>
            </a:fld>
            <a:endParaRPr lang="es-CL"/>
          </a:p>
        </p:txBody>
      </p:sp>
    </p:spTree>
    <p:extLst>
      <p:ext uri="{BB962C8B-B14F-4D97-AF65-F5344CB8AC3E}">
        <p14:creationId xmlns:p14="http://schemas.microsoft.com/office/powerpoint/2010/main" val="4226339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A4F02E6-5221-7641-093A-FA4AC8EF81FA}"/>
              </a:ext>
            </a:extLst>
          </p:cNvPr>
          <p:cNvSpPr>
            <a:spLocks noGrp="1"/>
          </p:cNvSpPr>
          <p:nvPr>
            <p:ph type="dt" sz="half" idx="10"/>
          </p:nvPr>
        </p:nvSpPr>
        <p:spPr/>
        <p:txBody>
          <a:bodyPr/>
          <a:lstStyle/>
          <a:p>
            <a:fld id="{6C05794F-7B81-4D14-9D8D-21B76205CBE8}" type="datetimeFigureOut">
              <a:rPr lang="es-CL" smtClean="0"/>
              <a:t>06-12-2024</a:t>
            </a:fld>
            <a:endParaRPr lang="es-CL"/>
          </a:p>
        </p:txBody>
      </p:sp>
      <p:sp>
        <p:nvSpPr>
          <p:cNvPr id="3" name="Marcador de pie de página 2">
            <a:extLst>
              <a:ext uri="{FF2B5EF4-FFF2-40B4-BE49-F238E27FC236}">
                <a16:creationId xmlns:a16="http://schemas.microsoft.com/office/drawing/2014/main" id="{8D309074-2EF3-BF80-B8BA-9D9B21396475}"/>
              </a:ext>
            </a:extLst>
          </p:cNvPr>
          <p:cNvSpPr>
            <a:spLocks noGrp="1"/>
          </p:cNvSpPr>
          <p:nvPr>
            <p:ph type="ftr" sz="quarter" idx="11"/>
          </p:nvPr>
        </p:nvSpPr>
        <p:spPr/>
        <p:txBody>
          <a:bodyPr/>
          <a:lstStyle/>
          <a:p>
            <a:endParaRPr lang="es-CL"/>
          </a:p>
        </p:txBody>
      </p:sp>
      <p:sp>
        <p:nvSpPr>
          <p:cNvPr id="4" name="Marcador de número de diapositiva 3">
            <a:extLst>
              <a:ext uri="{FF2B5EF4-FFF2-40B4-BE49-F238E27FC236}">
                <a16:creationId xmlns:a16="http://schemas.microsoft.com/office/drawing/2014/main" id="{12E89C99-9BC4-2C9B-0CFE-837FE46A0C24}"/>
              </a:ext>
            </a:extLst>
          </p:cNvPr>
          <p:cNvSpPr>
            <a:spLocks noGrp="1"/>
          </p:cNvSpPr>
          <p:nvPr>
            <p:ph type="sldNum" sz="quarter" idx="12"/>
          </p:nvPr>
        </p:nvSpPr>
        <p:spPr/>
        <p:txBody>
          <a:bodyPr/>
          <a:lstStyle/>
          <a:p>
            <a:fld id="{28A879DD-9B74-4D37-9015-DB49C8D96B3E}" type="slidenum">
              <a:rPr lang="es-CL" smtClean="0"/>
              <a:t>‹Nº›</a:t>
            </a:fld>
            <a:endParaRPr lang="es-CL"/>
          </a:p>
        </p:txBody>
      </p:sp>
    </p:spTree>
    <p:extLst>
      <p:ext uri="{BB962C8B-B14F-4D97-AF65-F5344CB8AC3E}">
        <p14:creationId xmlns:p14="http://schemas.microsoft.com/office/powerpoint/2010/main" val="1872956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540C84-BF04-EBC2-B95A-86803A6B50A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CC00FFE3-9A7A-F63F-BCC5-2CC935688C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a:extLst>
              <a:ext uri="{FF2B5EF4-FFF2-40B4-BE49-F238E27FC236}">
                <a16:creationId xmlns:a16="http://schemas.microsoft.com/office/drawing/2014/main" id="{7B4F8E2D-5F5D-E15E-4C09-FFC250C571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4A70434-19B4-CB1E-5FFD-875E9F9A594D}"/>
              </a:ext>
            </a:extLst>
          </p:cNvPr>
          <p:cNvSpPr>
            <a:spLocks noGrp="1"/>
          </p:cNvSpPr>
          <p:nvPr>
            <p:ph type="dt" sz="half" idx="10"/>
          </p:nvPr>
        </p:nvSpPr>
        <p:spPr/>
        <p:txBody>
          <a:bodyPr/>
          <a:lstStyle/>
          <a:p>
            <a:fld id="{6C05794F-7B81-4D14-9D8D-21B76205CBE8}" type="datetimeFigureOut">
              <a:rPr lang="es-CL" smtClean="0"/>
              <a:t>06-12-2024</a:t>
            </a:fld>
            <a:endParaRPr lang="es-CL"/>
          </a:p>
        </p:txBody>
      </p:sp>
      <p:sp>
        <p:nvSpPr>
          <p:cNvPr id="6" name="Marcador de pie de página 5">
            <a:extLst>
              <a:ext uri="{FF2B5EF4-FFF2-40B4-BE49-F238E27FC236}">
                <a16:creationId xmlns:a16="http://schemas.microsoft.com/office/drawing/2014/main" id="{1CA75BBE-2858-B0B1-0BA2-AFF0E540CCCF}"/>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DAB434C1-A304-2041-2B9C-0F5B8A2CD9CF}"/>
              </a:ext>
            </a:extLst>
          </p:cNvPr>
          <p:cNvSpPr>
            <a:spLocks noGrp="1"/>
          </p:cNvSpPr>
          <p:nvPr>
            <p:ph type="sldNum" sz="quarter" idx="12"/>
          </p:nvPr>
        </p:nvSpPr>
        <p:spPr/>
        <p:txBody>
          <a:bodyPr/>
          <a:lstStyle/>
          <a:p>
            <a:fld id="{28A879DD-9B74-4D37-9015-DB49C8D96B3E}" type="slidenum">
              <a:rPr lang="es-CL" smtClean="0"/>
              <a:t>‹Nº›</a:t>
            </a:fld>
            <a:endParaRPr lang="es-CL"/>
          </a:p>
        </p:txBody>
      </p:sp>
    </p:spTree>
    <p:extLst>
      <p:ext uri="{BB962C8B-B14F-4D97-AF65-F5344CB8AC3E}">
        <p14:creationId xmlns:p14="http://schemas.microsoft.com/office/powerpoint/2010/main" val="4479667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D85E56-5441-E7EF-933C-F1D0DB415E3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a:extLst>
              <a:ext uri="{FF2B5EF4-FFF2-40B4-BE49-F238E27FC236}">
                <a16:creationId xmlns:a16="http://schemas.microsoft.com/office/drawing/2014/main" id="{0DCF96CC-AED8-23D6-26CD-457981095CD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a:extLst>
              <a:ext uri="{FF2B5EF4-FFF2-40B4-BE49-F238E27FC236}">
                <a16:creationId xmlns:a16="http://schemas.microsoft.com/office/drawing/2014/main" id="{1C2E7A90-0E32-C180-787D-BD283E844F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E218EB2-799A-B613-2B00-DA96D347168F}"/>
              </a:ext>
            </a:extLst>
          </p:cNvPr>
          <p:cNvSpPr>
            <a:spLocks noGrp="1"/>
          </p:cNvSpPr>
          <p:nvPr>
            <p:ph type="dt" sz="half" idx="10"/>
          </p:nvPr>
        </p:nvSpPr>
        <p:spPr/>
        <p:txBody>
          <a:bodyPr/>
          <a:lstStyle/>
          <a:p>
            <a:fld id="{6C05794F-7B81-4D14-9D8D-21B76205CBE8}" type="datetimeFigureOut">
              <a:rPr lang="es-CL" smtClean="0"/>
              <a:t>06-12-2024</a:t>
            </a:fld>
            <a:endParaRPr lang="es-CL"/>
          </a:p>
        </p:txBody>
      </p:sp>
      <p:sp>
        <p:nvSpPr>
          <p:cNvPr id="6" name="Marcador de pie de página 5">
            <a:extLst>
              <a:ext uri="{FF2B5EF4-FFF2-40B4-BE49-F238E27FC236}">
                <a16:creationId xmlns:a16="http://schemas.microsoft.com/office/drawing/2014/main" id="{DBECA417-56A5-5395-2D97-0B4724826720}"/>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B310E1C5-2492-546E-E41F-643B91A7248F}"/>
              </a:ext>
            </a:extLst>
          </p:cNvPr>
          <p:cNvSpPr>
            <a:spLocks noGrp="1"/>
          </p:cNvSpPr>
          <p:nvPr>
            <p:ph type="sldNum" sz="quarter" idx="12"/>
          </p:nvPr>
        </p:nvSpPr>
        <p:spPr/>
        <p:txBody>
          <a:bodyPr/>
          <a:lstStyle/>
          <a:p>
            <a:fld id="{28A879DD-9B74-4D37-9015-DB49C8D96B3E}" type="slidenum">
              <a:rPr lang="es-CL" smtClean="0"/>
              <a:t>‹Nº›</a:t>
            </a:fld>
            <a:endParaRPr lang="es-CL"/>
          </a:p>
        </p:txBody>
      </p:sp>
    </p:spTree>
    <p:extLst>
      <p:ext uri="{BB962C8B-B14F-4D97-AF65-F5344CB8AC3E}">
        <p14:creationId xmlns:p14="http://schemas.microsoft.com/office/powerpoint/2010/main" val="15592076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824A150-55D7-B80B-2164-3042B099B7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EF10C8B4-1C75-18B8-ECAA-D60638B5FF3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BD4AC329-FDC5-897B-80F6-C3D8B9F8C7B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C05794F-7B81-4D14-9D8D-21B76205CBE8}" type="datetimeFigureOut">
              <a:rPr lang="es-CL" smtClean="0"/>
              <a:t>06-12-2024</a:t>
            </a:fld>
            <a:endParaRPr lang="es-CL"/>
          </a:p>
        </p:txBody>
      </p:sp>
      <p:sp>
        <p:nvSpPr>
          <p:cNvPr id="5" name="Marcador de pie de página 4">
            <a:extLst>
              <a:ext uri="{FF2B5EF4-FFF2-40B4-BE49-F238E27FC236}">
                <a16:creationId xmlns:a16="http://schemas.microsoft.com/office/drawing/2014/main" id="{2588613B-3DCF-955F-2FF3-6851A7205CA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CL"/>
          </a:p>
        </p:txBody>
      </p:sp>
      <p:sp>
        <p:nvSpPr>
          <p:cNvPr id="6" name="Marcador de número de diapositiva 5">
            <a:extLst>
              <a:ext uri="{FF2B5EF4-FFF2-40B4-BE49-F238E27FC236}">
                <a16:creationId xmlns:a16="http://schemas.microsoft.com/office/drawing/2014/main" id="{0D39EE75-4726-8000-ED65-136169EF79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8A879DD-9B74-4D37-9015-DB49C8D96B3E}" type="slidenum">
              <a:rPr lang="es-CL" smtClean="0"/>
              <a:t>‹Nº›</a:t>
            </a:fld>
            <a:endParaRPr lang="es-CL"/>
          </a:p>
        </p:txBody>
      </p:sp>
    </p:spTree>
    <p:extLst>
      <p:ext uri="{BB962C8B-B14F-4D97-AF65-F5344CB8AC3E}">
        <p14:creationId xmlns:p14="http://schemas.microsoft.com/office/powerpoint/2010/main" val="41940380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 Id="rId5" Type="http://schemas.openxmlformats.org/officeDocument/2006/relationships/image" Target="../media/image12.emf"/><Relationship Id="rId4" Type="http://schemas.openxmlformats.org/officeDocument/2006/relationships/chart" Target="../charts/chart5.xml"/></Relationships>
</file>

<file path=ppt/slides/_rels/slide1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12.emf"/><Relationship Id="rId1" Type="http://schemas.openxmlformats.org/officeDocument/2006/relationships/slideLayout" Target="../slideLayouts/slideLayout2.xml"/><Relationship Id="rId5" Type="http://schemas.openxmlformats.org/officeDocument/2006/relationships/chart" Target="../charts/chart9.xml"/><Relationship Id="rId4" Type="http://schemas.openxmlformats.org/officeDocument/2006/relationships/chart" Target="../charts/chart8.xml"/></Relationships>
</file>

<file path=ppt/slides/_rels/slide15.xml.rels><?xml version="1.0" encoding="UTF-8" standalone="yes"?>
<Relationships xmlns="http://schemas.openxmlformats.org/package/2006/relationships"><Relationship Id="rId3" Type="http://schemas.microsoft.com/office/2014/relationships/chartEx" Target="../charts/chartEx1.xml"/><Relationship Id="rId2" Type="http://schemas.openxmlformats.org/officeDocument/2006/relationships/image" Target="../media/image12.emf"/><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12.emf"/><Relationship Id="rId7" Type="http://schemas.openxmlformats.org/officeDocument/2006/relationships/image" Target="../media/image32.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jpeg"/><Relationship Id="rId10" Type="http://schemas.openxmlformats.org/officeDocument/2006/relationships/image" Target="../media/image35.jpeg"/><Relationship Id="rId4" Type="http://schemas.openxmlformats.org/officeDocument/2006/relationships/image" Target="../media/image29.png"/><Relationship Id="rId9" Type="http://schemas.openxmlformats.org/officeDocument/2006/relationships/image" Target="../media/image34.jpeg"/></Relationships>
</file>

<file path=ppt/slides/_rels/slide18.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2.emf"/><Relationship Id="rId1" Type="http://schemas.openxmlformats.org/officeDocument/2006/relationships/slideLayout" Target="../slideLayouts/slideLayout2.xml"/><Relationship Id="rId5" Type="http://schemas.openxmlformats.org/officeDocument/2006/relationships/image" Target="../media/image38.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1.jp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emf"/><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2.emf"/><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A543423A-75CA-2F2D-EB92-1DB3D781C58C}"/>
              </a:ext>
            </a:extLst>
          </p:cNvPr>
          <p:cNvSpPr/>
          <p:nvPr/>
        </p:nvSpPr>
        <p:spPr>
          <a:xfrm>
            <a:off x="0" y="0"/>
            <a:ext cx="12192000" cy="6857999"/>
          </a:xfrm>
          <a:prstGeom prst="rect">
            <a:avLst/>
          </a:prstGeom>
          <a:gradFill>
            <a:gsLst>
              <a:gs pos="0">
                <a:srgbClr val="212432"/>
              </a:gs>
              <a:gs pos="100000">
                <a:schemeClr val="tx1">
                  <a:alpha val="10000"/>
                </a:schemeClr>
              </a:gs>
              <a:gs pos="72000">
                <a:schemeClr val="tx1">
                  <a:alpha val="10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3" name="Diagrama de flujo: terminador 2">
            <a:extLst>
              <a:ext uri="{FF2B5EF4-FFF2-40B4-BE49-F238E27FC236}">
                <a16:creationId xmlns:a16="http://schemas.microsoft.com/office/drawing/2014/main" id="{E3593595-BDAF-B3EF-DBB3-DB874176E8D3}"/>
              </a:ext>
            </a:extLst>
          </p:cNvPr>
          <p:cNvSpPr/>
          <p:nvPr/>
        </p:nvSpPr>
        <p:spPr>
          <a:xfrm>
            <a:off x="8635557" y="3353273"/>
            <a:ext cx="1847047" cy="338555"/>
          </a:xfrm>
          <a:prstGeom prst="flowChartTerminator">
            <a:avLst/>
          </a:prstGeom>
          <a:solidFill>
            <a:schemeClr val="bg1"/>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grpSp>
        <p:nvGrpSpPr>
          <p:cNvPr id="61" name="Grupo 60">
            <a:extLst>
              <a:ext uri="{FF2B5EF4-FFF2-40B4-BE49-F238E27FC236}">
                <a16:creationId xmlns:a16="http://schemas.microsoft.com/office/drawing/2014/main" id="{389E7CD7-97E0-8B91-4D16-CFD0F1F24CB0}"/>
              </a:ext>
            </a:extLst>
          </p:cNvPr>
          <p:cNvGrpSpPr/>
          <p:nvPr/>
        </p:nvGrpSpPr>
        <p:grpSpPr>
          <a:xfrm>
            <a:off x="1103060" y="1472776"/>
            <a:ext cx="1680093" cy="878537"/>
            <a:chOff x="10103726" y="2147855"/>
            <a:chExt cx="1680093" cy="878537"/>
          </a:xfrm>
        </p:grpSpPr>
        <p:sp>
          <p:nvSpPr>
            <p:cNvPr id="37" name="object 3">
              <a:extLst>
                <a:ext uri="{FF2B5EF4-FFF2-40B4-BE49-F238E27FC236}">
                  <a16:creationId xmlns:a16="http://schemas.microsoft.com/office/drawing/2014/main" id="{B5E38312-9821-17C0-53FC-FDB32F1B9235}"/>
                </a:ext>
              </a:extLst>
            </p:cNvPr>
            <p:cNvSpPr/>
            <p:nvPr/>
          </p:nvSpPr>
          <p:spPr>
            <a:xfrm>
              <a:off x="10840599" y="2147855"/>
              <a:ext cx="873326" cy="395846"/>
            </a:xfrm>
            <a:custGeom>
              <a:avLst/>
              <a:gdLst/>
              <a:ahLst/>
              <a:cxnLst/>
              <a:rect l="l" t="t" r="r" b="b"/>
              <a:pathLst>
                <a:path w="1440179" h="652779">
                  <a:moveTo>
                    <a:pt x="321030" y="46837"/>
                  </a:moveTo>
                  <a:lnTo>
                    <a:pt x="317258" y="29019"/>
                  </a:lnTo>
                  <a:lnTo>
                    <a:pt x="307098" y="13919"/>
                  </a:lnTo>
                  <a:lnTo>
                    <a:pt x="291376" y="3530"/>
                  </a:lnTo>
                  <a:lnTo>
                    <a:pt x="272846" y="63"/>
                  </a:lnTo>
                  <a:lnTo>
                    <a:pt x="255016" y="3822"/>
                  </a:lnTo>
                  <a:lnTo>
                    <a:pt x="239890" y="13982"/>
                  </a:lnTo>
                  <a:lnTo>
                    <a:pt x="229438" y="29667"/>
                  </a:lnTo>
                  <a:lnTo>
                    <a:pt x="3441" y="587273"/>
                  </a:lnTo>
                  <a:lnTo>
                    <a:pt x="0" y="605790"/>
                  </a:lnTo>
                  <a:lnTo>
                    <a:pt x="3784" y="623582"/>
                  </a:lnTo>
                  <a:lnTo>
                    <a:pt x="13957" y="638683"/>
                  </a:lnTo>
                  <a:lnTo>
                    <a:pt x="29692" y="649071"/>
                  </a:lnTo>
                  <a:lnTo>
                    <a:pt x="35521" y="651446"/>
                  </a:lnTo>
                  <a:lnTo>
                    <a:pt x="41529" y="652551"/>
                  </a:lnTo>
                  <a:lnTo>
                    <a:pt x="47459" y="652551"/>
                  </a:lnTo>
                  <a:lnTo>
                    <a:pt x="84150" y="635330"/>
                  </a:lnTo>
                  <a:lnTo>
                    <a:pt x="317563" y="65379"/>
                  </a:lnTo>
                  <a:lnTo>
                    <a:pt x="321030" y="46837"/>
                  </a:lnTo>
                  <a:close/>
                </a:path>
                <a:path w="1440179" h="652779">
                  <a:moveTo>
                    <a:pt x="1324711" y="606933"/>
                  </a:moveTo>
                  <a:lnTo>
                    <a:pt x="1114272" y="39789"/>
                  </a:lnTo>
                  <a:lnTo>
                    <a:pt x="1078090" y="3429"/>
                  </a:lnTo>
                  <a:lnTo>
                    <a:pt x="1057249" y="0"/>
                  </a:lnTo>
                  <a:lnTo>
                    <a:pt x="1037640" y="3098"/>
                  </a:lnTo>
                  <a:lnTo>
                    <a:pt x="1021575" y="11112"/>
                  </a:lnTo>
                  <a:lnTo>
                    <a:pt x="1009345" y="22059"/>
                  </a:lnTo>
                  <a:lnTo>
                    <a:pt x="1001229" y="33997"/>
                  </a:lnTo>
                  <a:lnTo>
                    <a:pt x="822439" y="474941"/>
                  </a:lnTo>
                  <a:lnTo>
                    <a:pt x="657910" y="39789"/>
                  </a:lnTo>
                  <a:lnTo>
                    <a:pt x="650532" y="25222"/>
                  </a:lnTo>
                  <a:lnTo>
                    <a:pt x="638365" y="12471"/>
                  </a:lnTo>
                  <a:lnTo>
                    <a:pt x="621766" y="3429"/>
                  </a:lnTo>
                  <a:lnTo>
                    <a:pt x="600913" y="0"/>
                  </a:lnTo>
                  <a:lnTo>
                    <a:pt x="581291" y="3098"/>
                  </a:lnTo>
                  <a:lnTo>
                    <a:pt x="544906" y="33997"/>
                  </a:lnTo>
                  <a:lnTo>
                    <a:pt x="320624" y="587260"/>
                  </a:lnTo>
                  <a:lnTo>
                    <a:pt x="317093" y="605777"/>
                  </a:lnTo>
                  <a:lnTo>
                    <a:pt x="320852" y="623595"/>
                  </a:lnTo>
                  <a:lnTo>
                    <a:pt x="331038" y="638683"/>
                  </a:lnTo>
                  <a:lnTo>
                    <a:pt x="346811" y="649071"/>
                  </a:lnTo>
                  <a:lnTo>
                    <a:pt x="365315" y="652551"/>
                  </a:lnTo>
                  <a:lnTo>
                    <a:pt x="383108" y="648804"/>
                  </a:lnTo>
                  <a:lnTo>
                    <a:pt x="398208" y="638657"/>
                  </a:lnTo>
                  <a:lnTo>
                    <a:pt x="408609" y="622935"/>
                  </a:lnTo>
                  <a:lnTo>
                    <a:pt x="599122" y="152501"/>
                  </a:lnTo>
                  <a:lnTo>
                    <a:pt x="777595" y="624636"/>
                  </a:lnTo>
                  <a:lnTo>
                    <a:pt x="807275" y="650532"/>
                  </a:lnTo>
                  <a:lnTo>
                    <a:pt x="823556" y="652513"/>
                  </a:lnTo>
                  <a:lnTo>
                    <a:pt x="830046" y="651611"/>
                  </a:lnTo>
                  <a:lnTo>
                    <a:pt x="834161" y="650671"/>
                  </a:lnTo>
                  <a:lnTo>
                    <a:pt x="836676" y="649795"/>
                  </a:lnTo>
                  <a:lnTo>
                    <a:pt x="837272" y="649782"/>
                  </a:lnTo>
                  <a:lnTo>
                    <a:pt x="865238" y="621982"/>
                  </a:lnTo>
                  <a:lnTo>
                    <a:pt x="1055420" y="152501"/>
                  </a:lnTo>
                  <a:lnTo>
                    <a:pt x="1232839" y="621919"/>
                  </a:lnTo>
                  <a:lnTo>
                    <a:pt x="1240078" y="634720"/>
                  </a:lnTo>
                  <a:lnTo>
                    <a:pt x="1250518" y="644347"/>
                  </a:lnTo>
                  <a:lnTo>
                    <a:pt x="1263218" y="650430"/>
                  </a:lnTo>
                  <a:lnTo>
                    <a:pt x="1277277" y="652551"/>
                  </a:lnTo>
                  <a:lnTo>
                    <a:pt x="1282763" y="652551"/>
                  </a:lnTo>
                  <a:lnTo>
                    <a:pt x="1288453" y="651611"/>
                  </a:lnTo>
                  <a:lnTo>
                    <a:pt x="1294053" y="649554"/>
                  </a:lnTo>
                  <a:lnTo>
                    <a:pt x="1310005" y="639546"/>
                  </a:lnTo>
                  <a:lnTo>
                    <a:pt x="1320533" y="624687"/>
                  </a:lnTo>
                  <a:lnTo>
                    <a:pt x="1324711" y="606933"/>
                  </a:lnTo>
                  <a:close/>
                </a:path>
                <a:path w="1440179" h="652779">
                  <a:moveTo>
                    <a:pt x="1439748" y="241782"/>
                  </a:moveTo>
                  <a:lnTo>
                    <a:pt x="1433741" y="197040"/>
                  </a:lnTo>
                  <a:lnTo>
                    <a:pt x="1416761" y="156819"/>
                  </a:lnTo>
                  <a:lnTo>
                    <a:pt x="1390434" y="122732"/>
                  </a:lnTo>
                  <a:lnTo>
                    <a:pt x="1356347" y="96393"/>
                  </a:lnTo>
                  <a:lnTo>
                    <a:pt x="1316101" y="79413"/>
                  </a:lnTo>
                  <a:lnTo>
                    <a:pt x="1271295" y="73393"/>
                  </a:lnTo>
                  <a:lnTo>
                    <a:pt x="1235671" y="77177"/>
                  </a:lnTo>
                  <a:lnTo>
                    <a:pt x="1202651" y="88023"/>
                  </a:lnTo>
                  <a:lnTo>
                    <a:pt x="1173035" y="105105"/>
                  </a:lnTo>
                  <a:lnTo>
                    <a:pt x="1147622" y="127660"/>
                  </a:lnTo>
                  <a:lnTo>
                    <a:pt x="1254048" y="409194"/>
                  </a:lnTo>
                  <a:lnTo>
                    <a:pt x="1259687" y="409778"/>
                  </a:lnTo>
                  <a:lnTo>
                    <a:pt x="1265516" y="410095"/>
                  </a:lnTo>
                  <a:lnTo>
                    <a:pt x="1271295" y="410095"/>
                  </a:lnTo>
                  <a:lnTo>
                    <a:pt x="1316101" y="404088"/>
                  </a:lnTo>
                  <a:lnTo>
                    <a:pt x="1356347" y="387134"/>
                  </a:lnTo>
                  <a:lnTo>
                    <a:pt x="1390434" y="360832"/>
                  </a:lnTo>
                  <a:lnTo>
                    <a:pt x="1416761" y="326771"/>
                  </a:lnTo>
                  <a:lnTo>
                    <a:pt x="1433741" y="286550"/>
                  </a:lnTo>
                  <a:lnTo>
                    <a:pt x="1439748" y="241782"/>
                  </a:lnTo>
                  <a:close/>
                </a:path>
              </a:pathLst>
            </a:custGeom>
            <a:solidFill>
              <a:srgbClr val="FFFFFF"/>
            </a:solidFill>
          </p:spPr>
          <p:txBody>
            <a:bodyPr wrap="square" lIns="0" tIns="0" rIns="0" bIns="0" rtlCol="0"/>
            <a:lstStyle/>
            <a:p>
              <a:endParaRPr sz="1092">
                <a:solidFill>
                  <a:srgbClr val="0036DB"/>
                </a:solidFill>
              </a:endParaRPr>
            </a:p>
          </p:txBody>
        </p:sp>
        <p:sp>
          <p:nvSpPr>
            <p:cNvPr id="38" name="object 4">
              <a:extLst>
                <a:ext uri="{FF2B5EF4-FFF2-40B4-BE49-F238E27FC236}">
                  <a16:creationId xmlns:a16="http://schemas.microsoft.com/office/drawing/2014/main" id="{F927972C-2EF1-06AC-BCDD-CDDC42424565}"/>
                </a:ext>
              </a:extLst>
            </p:cNvPr>
            <p:cNvSpPr/>
            <p:nvPr/>
          </p:nvSpPr>
          <p:spPr>
            <a:xfrm>
              <a:off x="10103742" y="2631021"/>
              <a:ext cx="8471" cy="102812"/>
            </a:xfrm>
            <a:custGeom>
              <a:avLst/>
              <a:gdLst/>
              <a:ahLst/>
              <a:cxnLst/>
              <a:rect l="l" t="t" r="r" b="b"/>
              <a:pathLst>
                <a:path w="13970" h="169545">
                  <a:moveTo>
                    <a:pt x="10533" y="0"/>
                  </a:moveTo>
                  <a:lnTo>
                    <a:pt x="6764" y="0"/>
                  </a:lnTo>
                  <a:lnTo>
                    <a:pt x="2848" y="0"/>
                  </a:lnTo>
                  <a:lnTo>
                    <a:pt x="0" y="2931"/>
                  </a:lnTo>
                  <a:lnTo>
                    <a:pt x="0" y="166267"/>
                  </a:lnTo>
                  <a:lnTo>
                    <a:pt x="2848" y="169146"/>
                  </a:lnTo>
                  <a:lnTo>
                    <a:pt x="10460" y="169146"/>
                  </a:lnTo>
                  <a:lnTo>
                    <a:pt x="13444" y="166057"/>
                  </a:lnTo>
                  <a:lnTo>
                    <a:pt x="13444" y="3057"/>
                  </a:lnTo>
                  <a:lnTo>
                    <a:pt x="10533" y="0"/>
                  </a:lnTo>
                  <a:close/>
                </a:path>
              </a:pathLst>
            </a:custGeom>
            <a:solidFill>
              <a:srgbClr val="FFFFFF"/>
            </a:solidFill>
          </p:spPr>
          <p:txBody>
            <a:bodyPr wrap="square" lIns="0" tIns="0" rIns="0" bIns="0" rtlCol="0"/>
            <a:lstStyle/>
            <a:p>
              <a:endParaRPr sz="1092"/>
            </a:p>
          </p:txBody>
        </p:sp>
        <p:pic>
          <p:nvPicPr>
            <p:cNvPr id="39" name="object 5">
              <a:extLst>
                <a:ext uri="{FF2B5EF4-FFF2-40B4-BE49-F238E27FC236}">
                  <a16:creationId xmlns:a16="http://schemas.microsoft.com/office/drawing/2014/main" id="{B2DC62AF-7604-6A3D-580F-7CB563609CF6}"/>
                </a:ext>
              </a:extLst>
            </p:cNvPr>
            <p:cNvPicPr/>
            <p:nvPr/>
          </p:nvPicPr>
          <p:blipFill>
            <a:blip r:embed="rId4" cstate="print"/>
            <a:stretch>
              <a:fillRect/>
            </a:stretch>
          </p:blipFill>
          <p:spPr>
            <a:xfrm>
              <a:off x="10217557" y="2630806"/>
              <a:ext cx="75972" cy="102786"/>
            </a:xfrm>
            <a:prstGeom prst="rect">
              <a:avLst/>
            </a:prstGeom>
          </p:spPr>
        </p:pic>
        <p:pic>
          <p:nvPicPr>
            <p:cNvPr id="40" name="object 6">
              <a:extLst>
                <a:ext uri="{FF2B5EF4-FFF2-40B4-BE49-F238E27FC236}">
                  <a16:creationId xmlns:a16="http://schemas.microsoft.com/office/drawing/2014/main" id="{E69A1D7B-F476-00E0-C31D-F549CBC37D3C}"/>
                </a:ext>
              </a:extLst>
            </p:cNvPr>
            <p:cNvPicPr/>
            <p:nvPr/>
          </p:nvPicPr>
          <p:blipFill>
            <a:blip r:embed="rId5" cstate="print"/>
            <a:stretch>
              <a:fillRect/>
            </a:stretch>
          </p:blipFill>
          <p:spPr>
            <a:xfrm>
              <a:off x="10554560" y="2629640"/>
              <a:ext cx="100177" cy="105796"/>
            </a:xfrm>
            <a:prstGeom prst="rect">
              <a:avLst/>
            </a:prstGeom>
          </p:spPr>
        </p:pic>
        <p:pic>
          <p:nvPicPr>
            <p:cNvPr id="41" name="object 7">
              <a:extLst>
                <a:ext uri="{FF2B5EF4-FFF2-40B4-BE49-F238E27FC236}">
                  <a16:creationId xmlns:a16="http://schemas.microsoft.com/office/drawing/2014/main" id="{2BCCD275-698E-C207-B55B-C8E9406519B6}"/>
                </a:ext>
              </a:extLst>
            </p:cNvPr>
            <p:cNvPicPr/>
            <p:nvPr/>
          </p:nvPicPr>
          <p:blipFill>
            <a:blip r:embed="rId6" cstate="print"/>
            <a:stretch>
              <a:fillRect/>
            </a:stretch>
          </p:blipFill>
          <p:spPr>
            <a:xfrm>
              <a:off x="10389094" y="2631202"/>
              <a:ext cx="86481" cy="102393"/>
            </a:xfrm>
            <a:prstGeom prst="rect">
              <a:avLst/>
            </a:prstGeom>
          </p:spPr>
        </p:pic>
        <p:pic>
          <p:nvPicPr>
            <p:cNvPr id="42" name="object 8">
              <a:extLst>
                <a:ext uri="{FF2B5EF4-FFF2-40B4-BE49-F238E27FC236}">
                  <a16:creationId xmlns:a16="http://schemas.microsoft.com/office/drawing/2014/main" id="{889C6CC2-DA52-BA3C-0C9F-24C417433416}"/>
                </a:ext>
              </a:extLst>
            </p:cNvPr>
            <p:cNvPicPr/>
            <p:nvPr/>
          </p:nvPicPr>
          <p:blipFill>
            <a:blip r:embed="rId7" cstate="print"/>
            <a:stretch>
              <a:fillRect/>
            </a:stretch>
          </p:blipFill>
          <p:spPr>
            <a:xfrm>
              <a:off x="10739928" y="2631021"/>
              <a:ext cx="62479" cy="102570"/>
            </a:xfrm>
            <a:prstGeom prst="rect">
              <a:avLst/>
            </a:prstGeom>
          </p:spPr>
        </p:pic>
        <p:sp>
          <p:nvSpPr>
            <p:cNvPr id="43" name="object 9">
              <a:extLst>
                <a:ext uri="{FF2B5EF4-FFF2-40B4-BE49-F238E27FC236}">
                  <a16:creationId xmlns:a16="http://schemas.microsoft.com/office/drawing/2014/main" id="{7CFD4281-F4A5-DA1A-FD7A-E99C31F5817B}"/>
                </a:ext>
              </a:extLst>
            </p:cNvPr>
            <p:cNvSpPr/>
            <p:nvPr/>
          </p:nvSpPr>
          <p:spPr>
            <a:xfrm>
              <a:off x="10881911" y="2631023"/>
              <a:ext cx="8471" cy="102812"/>
            </a:xfrm>
            <a:custGeom>
              <a:avLst/>
              <a:gdLst/>
              <a:ahLst/>
              <a:cxnLst/>
              <a:rect l="l" t="t" r="r" b="b"/>
              <a:pathLst>
                <a:path w="13970" h="169545">
                  <a:moveTo>
                    <a:pt x="10408" y="0"/>
                  </a:moveTo>
                  <a:lnTo>
                    <a:pt x="6753" y="0"/>
                  </a:lnTo>
                  <a:lnTo>
                    <a:pt x="2753" y="0"/>
                  </a:lnTo>
                  <a:lnTo>
                    <a:pt x="0" y="2931"/>
                  </a:lnTo>
                  <a:lnTo>
                    <a:pt x="0" y="166267"/>
                  </a:lnTo>
                  <a:lnTo>
                    <a:pt x="2753" y="169146"/>
                  </a:lnTo>
                  <a:lnTo>
                    <a:pt x="10408" y="169146"/>
                  </a:lnTo>
                  <a:lnTo>
                    <a:pt x="13444" y="166057"/>
                  </a:lnTo>
                  <a:lnTo>
                    <a:pt x="13444" y="3130"/>
                  </a:lnTo>
                  <a:lnTo>
                    <a:pt x="10408" y="0"/>
                  </a:lnTo>
                  <a:close/>
                </a:path>
              </a:pathLst>
            </a:custGeom>
            <a:solidFill>
              <a:srgbClr val="FFFFFF"/>
            </a:solidFill>
          </p:spPr>
          <p:txBody>
            <a:bodyPr wrap="square" lIns="0" tIns="0" rIns="0" bIns="0" rtlCol="0"/>
            <a:lstStyle/>
            <a:p>
              <a:endParaRPr sz="1092"/>
            </a:p>
          </p:txBody>
        </p:sp>
        <p:pic>
          <p:nvPicPr>
            <p:cNvPr id="44" name="object 10">
              <a:extLst>
                <a:ext uri="{FF2B5EF4-FFF2-40B4-BE49-F238E27FC236}">
                  <a16:creationId xmlns:a16="http://schemas.microsoft.com/office/drawing/2014/main" id="{33B7BE51-1B69-0182-024F-31A1A4536292}"/>
                </a:ext>
              </a:extLst>
            </p:cNvPr>
            <p:cNvPicPr/>
            <p:nvPr/>
          </p:nvPicPr>
          <p:blipFill>
            <a:blip r:embed="rId8" cstate="print"/>
            <a:stretch>
              <a:fillRect/>
            </a:stretch>
          </p:blipFill>
          <p:spPr>
            <a:xfrm>
              <a:off x="10995834" y="2631023"/>
              <a:ext cx="60390" cy="102570"/>
            </a:xfrm>
            <a:prstGeom prst="rect">
              <a:avLst/>
            </a:prstGeom>
          </p:spPr>
        </p:pic>
        <p:sp>
          <p:nvSpPr>
            <p:cNvPr id="45" name="object 11">
              <a:extLst>
                <a:ext uri="{FF2B5EF4-FFF2-40B4-BE49-F238E27FC236}">
                  <a16:creationId xmlns:a16="http://schemas.microsoft.com/office/drawing/2014/main" id="{29AD76BD-636B-AF5F-8975-65D8630D7169}"/>
                </a:ext>
              </a:extLst>
            </p:cNvPr>
            <p:cNvSpPr/>
            <p:nvPr/>
          </p:nvSpPr>
          <p:spPr>
            <a:xfrm>
              <a:off x="11136980" y="2631023"/>
              <a:ext cx="8471" cy="102812"/>
            </a:xfrm>
            <a:custGeom>
              <a:avLst/>
              <a:gdLst/>
              <a:ahLst/>
              <a:cxnLst/>
              <a:rect l="l" t="t" r="r" b="b"/>
              <a:pathLst>
                <a:path w="13970" h="169545">
                  <a:moveTo>
                    <a:pt x="10460" y="0"/>
                  </a:moveTo>
                  <a:lnTo>
                    <a:pt x="6868" y="0"/>
                  </a:lnTo>
                  <a:lnTo>
                    <a:pt x="2869" y="0"/>
                  </a:lnTo>
                  <a:lnTo>
                    <a:pt x="0" y="2931"/>
                  </a:lnTo>
                  <a:lnTo>
                    <a:pt x="0" y="166267"/>
                  </a:lnTo>
                  <a:lnTo>
                    <a:pt x="2869" y="169146"/>
                  </a:lnTo>
                  <a:lnTo>
                    <a:pt x="10460" y="169146"/>
                  </a:lnTo>
                  <a:lnTo>
                    <a:pt x="13444" y="166057"/>
                  </a:lnTo>
                  <a:lnTo>
                    <a:pt x="13444" y="3130"/>
                  </a:lnTo>
                  <a:lnTo>
                    <a:pt x="10460" y="0"/>
                  </a:lnTo>
                  <a:close/>
                </a:path>
              </a:pathLst>
            </a:custGeom>
            <a:solidFill>
              <a:srgbClr val="FFFFFF"/>
            </a:solidFill>
          </p:spPr>
          <p:txBody>
            <a:bodyPr wrap="square" lIns="0" tIns="0" rIns="0" bIns="0" rtlCol="0"/>
            <a:lstStyle/>
            <a:p>
              <a:endParaRPr sz="1092"/>
            </a:p>
          </p:txBody>
        </p:sp>
        <p:pic>
          <p:nvPicPr>
            <p:cNvPr id="46" name="object 12">
              <a:extLst>
                <a:ext uri="{FF2B5EF4-FFF2-40B4-BE49-F238E27FC236}">
                  <a16:creationId xmlns:a16="http://schemas.microsoft.com/office/drawing/2014/main" id="{A6103F6A-E97D-CECB-C0FC-A3A121BDA666}"/>
                </a:ext>
              </a:extLst>
            </p:cNvPr>
            <p:cNvPicPr/>
            <p:nvPr/>
          </p:nvPicPr>
          <p:blipFill>
            <a:blip r:embed="rId9" cstate="print"/>
            <a:stretch>
              <a:fillRect/>
            </a:stretch>
          </p:blipFill>
          <p:spPr>
            <a:xfrm>
              <a:off x="11228102" y="2631021"/>
              <a:ext cx="80163" cy="102310"/>
            </a:xfrm>
            <a:prstGeom prst="rect">
              <a:avLst/>
            </a:prstGeom>
          </p:spPr>
        </p:pic>
        <p:pic>
          <p:nvPicPr>
            <p:cNvPr id="47" name="object 13">
              <a:extLst>
                <a:ext uri="{FF2B5EF4-FFF2-40B4-BE49-F238E27FC236}">
                  <a16:creationId xmlns:a16="http://schemas.microsoft.com/office/drawing/2014/main" id="{7A16BBBA-4AB0-B12F-AABF-98962D1B5557}"/>
                </a:ext>
              </a:extLst>
            </p:cNvPr>
            <p:cNvPicPr/>
            <p:nvPr/>
          </p:nvPicPr>
          <p:blipFill>
            <a:blip r:embed="rId10" cstate="print"/>
            <a:stretch>
              <a:fillRect/>
            </a:stretch>
          </p:blipFill>
          <p:spPr>
            <a:xfrm>
              <a:off x="11391891" y="2631019"/>
              <a:ext cx="67388" cy="102570"/>
            </a:xfrm>
            <a:prstGeom prst="rect">
              <a:avLst/>
            </a:prstGeom>
          </p:spPr>
        </p:pic>
        <p:sp>
          <p:nvSpPr>
            <p:cNvPr id="48" name="object 14">
              <a:extLst>
                <a:ext uri="{FF2B5EF4-FFF2-40B4-BE49-F238E27FC236}">
                  <a16:creationId xmlns:a16="http://schemas.microsoft.com/office/drawing/2014/main" id="{5393D5C7-96EE-06CA-5B25-8D6D846C86C3}"/>
                </a:ext>
              </a:extLst>
            </p:cNvPr>
            <p:cNvSpPr/>
            <p:nvPr/>
          </p:nvSpPr>
          <p:spPr>
            <a:xfrm>
              <a:off x="11548027" y="2631023"/>
              <a:ext cx="8471" cy="102812"/>
            </a:xfrm>
            <a:custGeom>
              <a:avLst/>
              <a:gdLst/>
              <a:ahLst/>
              <a:cxnLst/>
              <a:rect l="l" t="t" r="r" b="b"/>
              <a:pathLst>
                <a:path w="13970" h="169545">
                  <a:moveTo>
                    <a:pt x="10449" y="0"/>
                  </a:moveTo>
                  <a:lnTo>
                    <a:pt x="6868" y="0"/>
                  </a:lnTo>
                  <a:lnTo>
                    <a:pt x="2837" y="0"/>
                  </a:lnTo>
                  <a:lnTo>
                    <a:pt x="0" y="2931"/>
                  </a:lnTo>
                  <a:lnTo>
                    <a:pt x="0" y="166267"/>
                  </a:lnTo>
                  <a:lnTo>
                    <a:pt x="2837" y="169146"/>
                  </a:lnTo>
                  <a:lnTo>
                    <a:pt x="10449" y="169146"/>
                  </a:lnTo>
                  <a:lnTo>
                    <a:pt x="13402" y="166057"/>
                  </a:lnTo>
                  <a:lnTo>
                    <a:pt x="13402" y="3130"/>
                  </a:lnTo>
                  <a:lnTo>
                    <a:pt x="10449" y="0"/>
                  </a:lnTo>
                  <a:close/>
                </a:path>
              </a:pathLst>
            </a:custGeom>
            <a:solidFill>
              <a:srgbClr val="FFFFFF"/>
            </a:solidFill>
          </p:spPr>
          <p:txBody>
            <a:bodyPr wrap="square" lIns="0" tIns="0" rIns="0" bIns="0" rtlCol="0"/>
            <a:lstStyle/>
            <a:p>
              <a:endParaRPr sz="1092"/>
            </a:p>
          </p:txBody>
        </p:sp>
        <p:pic>
          <p:nvPicPr>
            <p:cNvPr id="49" name="object 15">
              <a:extLst>
                <a:ext uri="{FF2B5EF4-FFF2-40B4-BE49-F238E27FC236}">
                  <a16:creationId xmlns:a16="http://schemas.microsoft.com/office/drawing/2014/main" id="{D0A1A6B6-52EF-14B9-874E-A2F7574713E3}"/>
                </a:ext>
              </a:extLst>
            </p:cNvPr>
            <p:cNvPicPr/>
            <p:nvPr/>
          </p:nvPicPr>
          <p:blipFill>
            <a:blip r:embed="rId11" cstate="print"/>
            <a:stretch>
              <a:fillRect/>
            </a:stretch>
          </p:blipFill>
          <p:spPr>
            <a:xfrm>
              <a:off x="11631585" y="2631020"/>
              <a:ext cx="80207" cy="102310"/>
            </a:xfrm>
            <a:prstGeom prst="rect">
              <a:avLst/>
            </a:prstGeom>
          </p:spPr>
        </p:pic>
        <p:sp>
          <p:nvSpPr>
            <p:cNvPr id="50" name="object 16">
              <a:extLst>
                <a:ext uri="{FF2B5EF4-FFF2-40B4-BE49-F238E27FC236}">
                  <a16:creationId xmlns:a16="http://schemas.microsoft.com/office/drawing/2014/main" id="{D10FA3AA-FB85-DFD3-7A8D-D4BF11AD61A3}"/>
                </a:ext>
              </a:extLst>
            </p:cNvPr>
            <p:cNvSpPr/>
            <p:nvPr/>
          </p:nvSpPr>
          <p:spPr>
            <a:xfrm>
              <a:off x="10103726" y="2791642"/>
              <a:ext cx="158647" cy="184446"/>
            </a:xfrm>
            <a:custGeom>
              <a:avLst/>
              <a:gdLst/>
              <a:ahLst/>
              <a:cxnLst/>
              <a:rect l="l" t="t" r="r" b="b"/>
              <a:pathLst>
                <a:path w="261620" h="304164">
                  <a:moveTo>
                    <a:pt x="237196" y="0"/>
                  </a:moveTo>
                  <a:lnTo>
                    <a:pt x="228904" y="0"/>
                  </a:lnTo>
                  <a:lnTo>
                    <a:pt x="221961" y="3465"/>
                  </a:lnTo>
                  <a:lnTo>
                    <a:pt x="130697" y="129870"/>
                  </a:lnTo>
                  <a:lnTo>
                    <a:pt x="44354" y="9968"/>
                  </a:lnTo>
                  <a:lnTo>
                    <a:pt x="39988" y="3465"/>
                  </a:lnTo>
                  <a:lnTo>
                    <a:pt x="32218" y="0"/>
                  </a:lnTo>
                  <a:lnTo>
                    <a:pt x="23894" y="0"/>
                  </a:lnTo>
                  <a:lnTo>
                    <a:pt x="14679" y="1898"/>
                  </a:lnTo>
                  <a:lnTo>
                    <a:pt x="7074" y="7054"/>
                  </a:lnTo>
                  <a:lnTo>
                    <a:pt x="1906" y="14656"/>
                  </a:lnTo>
                  <a:lnTo>
                    <a:pt x="0" y="23894"/>
                  </a:lnTo>
                  <a:lnTo>
                    <a:pt x="0" y="280159"/>
                  </a:lnTo>
                  <a:lnTo>
                    <a:pt x="1906" y="289380"/>
                  </a:lnTo>
                  <a:lnTo>
                    <a:pt x="7074" y="296988"/>
                  </a:lnTo>
                  <a:lnTo>
                    <a:pt x="14679" y="302157"/>
                  </a:lnTo>
                  <a:lnTo>
                    <a:pt x="23894" y="304064"/>
                  </a:lnTo>
                  <a:lnTo>
                    <a:pt x="33352" y="302157"/>
                  </a:lnTo>
                  <a:lnTo>
                    <a:pt x="41092" y="296988"/>
                  </a:lnTo>
                  <a:lnTo>
                    <a:pt x="46320" y="289380"/>
                  </a:lnTo>
                  <a:lnTo>
                    <a:pt x="48239" y="280159"/>
                  </a:lnTo>
                  <a:lnTo>
                    <a:pt x="48239" y="97295"/>
                  </a:lnTo>
                  <a:lnTo>
                    <a:pt x="115054" y="190727"/>
                  </a:lnTo>
                  <a:lnTo>
                    <a:pt x="122519" y="194140"/>
                  </a:lnTo>
                  <a:lnTo>
                    <a:pt x="139021" y="194140"/>
                  </a:lnTo>
                  <a:lnTo>
                    <a:pt x="145932" y="190727"/>
                  </a:lnTo>
                  <a:lnTo>
                    <a:pt x="213333" y="97295"/>
                  </a:lnTo>
                  <a:lnTo>
                    <a:pt x="213333" y="280159"/>
                  </a:lnTo>
                  <a:lnTo>
                    <a:pt x="215171" y="289380"/>
                  </a:lnTo>
                  <a:lnTo>
                    <a:pt x="220223" y="296988"/>
                  </a:lnTo>
                  <a:lnTo>
                    <a:pt x="227796" y="302157"/>
                  </a:lnTo>
                  <a:lnTo>
                    <a:pt x="237196" y="304064"/>
                  </a:lnTo>
                  <a:lnTo>
                    <a:pt x="246520" y="302157"/>
                  </a:lnTo>
                  <a:lnTo>
                    <a:pt x="254290" y="296988"/>
                  </a:lnTo>
                  <a:lnTo>
                    <a:pt x="259610" y="289380"/>
                  </a:lnTo>
                  <a:lnTo>
                    <a:pt x="261583" y="280159"/>
                  </a:lnTo>
                  <a:lnTo>
                    <a:pt x="261583" y="23894"/>
                  </a:lnTo>
                  <a:lnTo>
                    <a:pt x="259610" y="14714"/>
                  </a:lnTo>
                  <a:lnTo>
                    <a:pt x="254290" y="7207"/>
                  </a:lnTo>
                  <a:lnTo>
                    <a:pt x="246520" y="2071"/>
                  </a:lnTo>
                  <a:lnTo>
                    <a:pt x="237196" y="0"/>
                  </a:lnTo>
                  <a:close/>
                </a:path>
              </a:pathLst>
            </a:custGeom>
            <a:solidFill>
              <a:srgbClr val="FFFFFF"/>
            </a:solidFill>
          </p:spPr>
          <p:txBody>
            <a:bodyPr wrap="square" lIns="0" tIns="0" rIns="0" bIns="0" rtlCol="0"/>
            <a:lstStyle/>
            <a:p>
              <a:endParaRPr sz="1092"/>
            </a:p>
          </p:txBody>
        </p:sp>
        <p:sp>
          <p:nvSpPr>
            <p:cNvPr id="51" name="object 17">
              <a:extLst>
                <a:ext uri="{FF2B5EF4-FFF2-40B4-BE49-F238E27FC236}">
                  <a16:creationId xmlns:a16="http://schemas.microsoft.com/office/drawing/2014/main" id="{CB463E8E-5386-5C0C-C0AC-3EEE352AE836}"/>
                </a:ext>
              </a:extLst>
            </p:cNvPr>
            <p:cNvSpPr/>
            <p:nvPr/>
          </p:nvSpPr>
          <p:spPr>
            <a:xfrm>
              <a:off x="10296445" y="2791889"/>
              <a:ext cx="146325" cy="184446"/>
            </a:xfrm>
            <a:custGeom>
              <a:avLst/>
              <a:gdLst/>
              <a:ahLst/>
              <a:cxnLst/>
              <a:rect l="l" t="t" r="r" b="b"/>
              <a:pathLst>
                <a:path w="241300" h="304164">
                  <a:moveTo>
                    <a:pt x="120401" y="0"/>
                  </a:moveTo>
                  <a:lnTo>
                    <a:pt x="1389" y="271038"/>
                  </a:lnTo>
                  <a:lnTo>
                    <a:pt x="0" y="280596"/>
                  </a:lnTo>
                  <a:lnTo>
                    <a:pt x="2172" y="289641"/>
                  </a:lnTo>
                  <a:lnTo>
                    <a:pt x="7520" y="297211"/>
                  </a:lnTo>
                  <a:lnTo>
                    <a:pt x="15661" y="302346"/>
                  </a:lnTo>
                  <a:lnTo>
                    <a:pt x="18310" y="303205"/>
                  </a:lnTo>
                  <a:lnTo>
                    <a:pt x="20886" y="303613"/>
                  </a:lnTo>
                  <a:lnTo>
                    <a:pt x="23985" y="303613"/>
                  </a:lnTo>
                  <a:lnTo>
                    <a:pt x="67858" y="231971"/>
                  </a:lnTo>
                  <a:lnTo>
                    <a:pt x="224763" y="231971"/>
                  </a:lnTo>
                  <a:lnTo>
                    <a:pt x="206834" y="184161"/>
                  </a:lnTo>
                  <a:lnTo>
                    <a:pt x="85229" y="184161"/>
                  </a:lnTo>
                  <a:lnTo>
                    <a:pt x="120401" y="90855"/>
                  </a:lnTo>
                  <a:lnTo>
                    <a:pt x="171844" y="90855"/>
                  </a:lnTo>
                  <a:lnTo>
                    <a:pt x="143479" y="15214"/>
                  </a:lnTo>
                  <a:lnTo>
                    <a:pt x="139642" y="8737"/>
                  </a:lnTo>
                  <a:lnTo>
                    <a:pt x="134237" y="3861"/>
                  </a:lnTo>
                  <a:lnTo>
                    <a:pt x="127684" y="857"/>
                  </a:lnTo>
                  <a:lnTo>
                    <a:pt x="120401" y="0"/>
                  </a:lnTo>
                  <a:close/>
                </a:path>
                <a:path w="241300" h="304164">
                  <a:moveTo>
                    <a:pt x="224763" y="231971"/>
                  </a:moveTo>
                  <a:lnTo>
                    <a:pt x="173394" y="231971"/>
                  </a:lnTo>
                  <a:lnTo>
                    <a:pt x="194681" y="288399"/>
                  </a:lnTo>
                  <a:lnTo>
                    <a:pt x="198282" y="294818"/>
                  </a:lnTo>
                  <a:lnTo>
                    <a:pt x="203501" y="299599"/>
                  </a:lnTo>
                  <a:lnTo>
                    <a:pt x="209854" y="302583"/>
                  </a:lnTo>
                  <a:lnTo>
                    <a:pt x="216859" y="303613"/>
                  </a:lnTo>
                  <a:lnTo>
                    <a:pt x="219927" y="303613"/>
                  </a:lnTo>
                  <a:lnTo>
                    <a:pt x="240795" y="280596"/>
                  </a:lnTo>
                  <a:lnTo>
                    <a:pt x="239413" y="271038"/>
                  </a:lnTo>
                  <a:lnTo>
                    <a:pt x="224763" y="231971"/>
                  </a:lnTo>
                  <a:close/>
                </a:path>
                <a:path w="241300" h="304164">
                  <a:moveTo>
                    <a:pt x="171844" y="90855"/>
                  </a:moveTo>
                  <a:lnTo>
                    <a:pt x="120401" y="90855"/>
                  </a:lnTo>
                  <a:lnTo>
                    <a:pt x="155615" y="184161"/>
                  </a:lnTo>
                  <a:lnTo>
                    <a:pt x="206834" y="184161"/>
                  </a:lnTo>
                  <a:lnTo>
                    <a:pt x="171844" y="90855"/>
                  </a:lnTo>
                  <a:close/>
                </a:path>
              </a:pathLst>
            </a:custGeom>
            <a:solidFill>
              <a:srgbClr val="FFFFFF"/>
            </a:solidFill>
          </p:spPr>
          <p:txBody>
            <a:bodyPr wrap="square" lIns="0" tIns="0" rIns="0" bIns="0" rtlCol="0"/>
            <a:lstStyle/>
            <a:p>
              <a:endParaRPr sz="1092"/>
            </a:p>
          </p:txBody>
        </p:sp>
        <p:sp>
          <p:nvSpPr>
            <p:cNvPr id="52" name="object 18">
              <a:extLst>
                <a:ext uri="{FF2B5EF4-FFF2-40B4-BE49-F238E27FC236}">
                  <a16:creationId xmlns:a16="http://schemas.microsoft.com/office/drawing/2014/main" id="{DF808982-2334-89A2-726E-FD5C3FF1F75B}"/>
                </a:ext>
              </a:extLst>
            </p:cNvPr>
            <p:cNvSpPr/>
            <p:nvPr/>
          </p:nvSpPr>
          <p:spPr>
            <a:xfrm>
              <a:off x="10476341" y="2793658"/>
              <a:ext cx="140164" cy="182521"/>
            </a:xfrm>
            <a:custGeom>
              <a:avLst/>
              <a:gdLst/>
              <a:ahLst/>
              <a:cxnLst/>
              <a:rect l="l" t="t" r="r" b="b"/>
              <a:pathLst>
                <a:path w="231140" h="300989">
                  <a:moveTo>
                    <a:pt x="27800" y="0"/>
                  </a:moveTo>
                  <a:lnTo>
                    <a:pt x="18707" y="295"/>
                  </a:lnTo>
                  <a:lnTo>
                    <a:pt x="10041" y="4061"/>
                  </a:lnTo>
                  <a:lnTo>
                    <a:pt x="3507" y="8846"/>
                  </a:lnTo>
                  <a:lnTo>
                    <a:pt x="0" y="16615"/>
                  </a:lnTo>
                  <a:lnTo>
                    <a:pt x="450" y="24029"/>
                  </a:lnTo>
                  <a:lnTo>
                    <a:pt x="450" y="276838"/>
                  </a:lnTo>
                  <a:lnTo>
                    <a:pt x="2288" y="286071"/>
                  </a:lnTo>
                  <a:lnTo>
                    <a:pt x="7340" y="293662"/>
                  </a:lnTo>
                  <a:lnTo>
                    <a:pt x="14912" y="298807"/>
                  </a:lnTo>
                  <a:lnTo>
                    <a:pt x="24313" y="300701"/>
                  </a:lnTo>
                  <a:lnTo>
                    <a:pt x="33312" y="298807"/>
                  </a:lnTo>
                  <a:lnTo>
                    <a:pt x="40767" y="293662"/>
                  </a:lnTo>
                  <a:lnTo>
                    <a:pt x="45848" y="286071"/>
                  </a:lnTo>
                  <a:lnTo>
                    <a:pt x="47726" y="276838"/>
                  </a:lnTo>
                  <a:lnTo>
                    <a:pt x="47726" y="96561"/>
                  </a:lnTo>
                  <a:lnTo>
                    <a:pt x="186832" y="289424"/>
                  </a:lnTo>
                  <a:lnTo>
                    <a:pt x="187240" y="290314"/>
                  </a:lnTo>
                  <a:lnTo>
                    <a:pt x="193323" y="297246"/>
                  </a:lnTo>
                  <a:lnTo>
                    <a:pt x="199784" y="300701"/>
                  </a:lnTo>
                  <a:lnTo>
                    <a:pt x="206768" y="300701"/>
                  </a:lnTo>
                  <a:lnTo>
                    <a:pt x="215991" y="298807"/>
                  </a:lnTo>
                  <a:lnTo>
                    <a:pt x="223573" y="293662"/>
                  </a:lnTo>
                  <a:lnTo>
                    <a:pt x="228709" y="286071"/>
                  </a:lnTo>
                  <a:lnTo>
                    <a:pt x="230600" y="276838"/>
                  </a:lnTo>
                  <a:lnTo>
                    <a:pt x="230589" y="24490"/>
                  </a:lnTo>
                  <a:lnTo>
                    <a:pt x="228700" y="15491"/>
                  </a:lnTo>
                  <a:lnTo>
                    <a:pt x="223567" y="8018"/>
                  </a:lnTo>
                  <a:lnTo>
                    <a:pt x="215990" y="2914"/>
                  </a:lnTo>
                  <a:lnTo>
                    <a:pt x="206768" y="1024"/>
                  </a:lnTo>
                  <a:lnTo>
                    <a:pt x="197604" y="2914"/>
                  </a:lnTo>
                  <a:lnTo>
                    <a:pt x="190152" y="8018"/>
                  </a:lnTo>
                  <a:lnTo>
                    <a:pt x="185145" y="15491"/>
                  </a:lnTo>
                  <a:lnTo>
                    <a:pt x="183313" y="24490"/>
                  </a:lnTo>
                  <a:lnTo>
                    <a:pt x="183313" y="203458"/>
                  </a:lnTo>
                  <a:lnTo>
                    <a:pt x="42982" y="9296"/>
                  </a:lnTo>
                  <a:lnTo>
                    <a:pt x="36248" y="3043"/>
                  </a:lnTo>
                  <a:lnTo>
                    <a:pt x="27800" y="0"/>
                  </a:lnTo>
                  <a:close/>
                </a:path>
              </a:pathLst>
            </a:custGeom>
            <a:solidFill>
              <a:srgbClr val="FFFFFF"/>
            </a:solidFill>
          </p:spPr>
          <p:txBody>
            <a:bodyPr wrap="square" lIns="0" tIns="0" rIns="0" bIns="0" rtlCol="0"/>
            <a:lstStyle/>
            <a:p>
              <a:endParaRPr sz="1092"/>
            </a:p>
          </p:txBody>
        </p:sp>
        <p:sp>
          <p:nvSpPr>
            <p:cNvPr id="53" name="object 19">
              <a:extLst>
                <a:ext uri="{FF2B5EF4-FFF2-40B4-BE49-F238E27FC236}">
                  <a16:creationId xmlns:a16="http://schemas.microsoft.com/office/drawing/2014/main" id="{B6E026DF-FB35-67CB-ABCC-2C12F1FD4CE3}"/>
                </a:ext>
              </a:extLst>
            </p:cNvPr>
            <p:cNvSpPr/>
            <p:nvPr/>
          </p:nvSpPr>
          <p:spPr>
            <a:xfrm>
              <a:off x="10656958" y="2786354"/>
              <a:ext cx="180210" cy="189837"/>
            </a:xfrm>
            <a:custGeom>
              <a:avLst/>
              <a:gdLst/>
              <a:ahLst/>
              <a:cxnLst/>
              <a:rect l="l" t="t" r="r" b="b"/>
              <a:pathLst>
                <a:path w="297179" h="313054">
                  <a:moveTo>
                    <a:pt x="149482" y="0"/>
                  </a:moveTo>
                  <a:lnTo>
                    <a:pt x="90611" y="12482"/>
                  </a:lnTo>
                  <a:lnTo>
                    <a:pt x="43056" y="46490"/>
                  </a:lnTo>
                  <a:lnTo>
                    <a:pt x="11405" y="96126"/>
                  </a:lnTo>
                  <a:lnTo>
                    <a:pt x="0" y="156393"/>
                  </a:lnTo>
                  <a:lnTo>
                    <a:pt x="2935" y="187755"/>
                  </a:lnTo>
                  <a:lnTo>
                    <a:pt x="24953" y="243246"/>
                  </a:lnTo>
                  <a:lnTo>
                    <a:pt x="65033" y="285453"/>
                  </a:lnTo>
                  <a:lnTo>
                    <a:pt x="119023" y="309456"/>
                  </a:lnTo>
                  <a:lnTo>
                    <a:pt x="149482" y="312744"/>
                  </a:lnTo>
                  <a:lnTo>
                    <a:pt x="178938" y="309456"/>
                  </a:lnTo>
                  <a:lnTo>
                    <a:pt x="206780" y="300103"/>
                  </a:lnTo>
                  <a:lnTo>
                    <a:pt x="231953" y="285453"/>
                  </a:lnTo>
                  <a:lnTo>
                    <a:pt x="253405" y="266274"/>
                  </a:lnTo>
                  <a:lnTo>
                    <a:pt x="255809" y="263227"/>
                  </a:lnTo>
                  <a:lnTo>
                    <a:pt x="149482" y="263227"/>
                  </a:lnTo>
                  <a:lnTo>
                    <a:pt x="129323" y="261098"/>
                  </a:lnTo>
                  <a:lnTo>
                    <a:pt x="93886" y="245102"/>
                  </a:lnTo>
                  <a:lnTo>
                    <a:pt x="66809" y="216449"/>
                  </a:lnTo>
                  <a:lnTo>
                    <a:pt x="51637" y="178058"/>
                  </a:lnTo>
                  <a:lnTo>
                    <a:pt x="49590" y="156393"/>
                  </a:lnTo>
                  <a:lnTo>
                    <a:pt x="51637" y="134725"/>
                  </a:lnTo>
                  <a:lnTo>
                    <a:pt x="66840" y="96086"/>
                  </a:lnTo>
                  <a:lnTo>
                    <a:pt x="93886" y="67284"/>
                  </a:lnTo>
                  <a:lnTo>
                    <a:pt x="129323" y="51610"/>
                  </a:lnTo>
                  <a:lnTo>
                    <a:pt x="149482" y="49548"/>
                  </a:lnTo>
                  <a:lnTo>
                    <a:pt x="255796" y="49548"/>
                  </a:lnTo>
                  <a:lnTo>
                    <a:pt x="253405" y="46490"/>
                  </a:lnTo>
                  <a:lnTo>
                    <a:pt x="231953" y="27118"/>
                  </a:lnTo>
                  <a:lnTo>
                    <a:pt x="206780" y="12482"/>
                  </a:lnTo>
                  <a:lnTo>
                    <a:pt x="178938" y="3228"/>
                  </a:lnTo>
                  <a:lnTo>
                    <a:pt x="149482" y="0"/>
                  </a:lnTo>
                  <a:close/>
                </a:path>
                <a:path w="297179" h="313054">
                  <a:moveTo>
                    <a:pt x="255796" y="49548"/>
                  </a:moveTo>
                  <a:lnTo>
                    <a:pt x="149482" y="49548"/>
                  </a:lnTo>
                  <a:lnTo>
                    <a:pt x="168602" y="51610"/>
                  </a:lnTo>
                  <a:lnTo>
                    <a:pt x="186698" y="57614"/>
                  </a:lnTo>
                  <a:lnTo>
                    <a:pt x="218119" y="80343"/>
                  </a:lnTo>
                  <a:lnTo>
                    <a:pt x="239551" y="114445"/>
                  </a:lnTo>
                  <a:lnTo>
                    <a:pt x="247657" y="156393"/>
                  </a:lnTo>
                  <a:lnTo>
                    <a:pt x="245540" y="178058"/>
                  </a:lnTo>
                  <a:lnTo>
                    <a:pt x="230230" y="216449"/>
                  </a:lnTo>
                  <a:lnTo>
                    <a:pt x="203345" y="245102"/>
                  </a:lnTo>
                  <a:lnTo>
                    <a:pt x="168602" y="261098"/>
                  </a:lnTo>
                  <a:lnTo>
                    <a:pt x="149482" y="263227"/>
                  </a:lnTo>
                  <a:lnTo>
                    <a:pt x="255809" y="263227"/>
                  </a:lnTo>
                  <a:lnTo>
                    <a:pt x="271570" y="243246"/>
                  </a:lnTo>
                  <a:lnTo>
                    <a:pt x="285357" y="216889"/>
                  </a:lnTo>
                  <a:lnTo>
                    <a:pt x="294110" y="187755"/>
                  </a:lnTo>
                  <a:lnTo>
                    <a:pt x="297174" y="156393"/>
                  </a:lnTo>
                  <a:lnTo>
                    <a:pt x="294110" y="125123"/>
                  </a:lnTo>
                  <a:lnTo>
                    <a:pt x="285357" y="96086"/>
                  </a:lnTo>
                  <a:lnTo>
                    <a:pt x="271570" y="69726"/>
                  </a:lnTo>
                  <a:lnTo>
                    <a:pt x="255796" y="49548"/>
                  </a:lnTo>
                  <a:close/>
                </a:path>
              </a:pathLst>
            </a:custGeom>
            <a:solidFill>
              <a:srgbClr val="FFFFFF"/>
            </a:solidFill>
          </p:spPr>
          <p:txBody>
            <a:bodyPr wrap="square" lIns="0" tIns="0" rIns="0" bIns="0" rtlCol="0"/>
            <a:lstStyle/>
            <a:p>
              <a:endParaRPr sz="1092"/>
            </a:p>
          </p:txBody>
        </p:sp>
        <p:sp>
          <p:nvSpPr>
            <p:cNvPr id="54" name="object 20">
              <a:extLst>
                <a:ext uri="{FF2B5EF4-FFF2-40B4-BE49-F238E27FC236}">
                  <a16:creationId xmlns:a16="http://schemas.microsoft.com/office/drawing/2014/main" id="{97178AE5-992A-7BC4-71EE-AA227436704F}"/>
                </a:ext>
              </a:extLst>
            </p:cNvPr>
            <p:cNvSpPr/>
            <p:nvPr/>
          </p:nvSpPr>
          <p:spPr>
            <a:xfrm>
              <a:off x="10875836" y="2791643"/>
              <a:ext cx="152486" cy="184446"/>
            </a:xfrm>
            <a:custGeom>
              <a:avLst/>
              <a:gdLst/>
              <a:ahLst/>
              <a:cxnLst/>
              <a:rect l="l" t="t" r="r" b="b"/>
              <a:pathLst>
                <a:path w="251459" h="304164">
                  <a:moveTo>
                    <a:pt x="227165" y="0"/>
                  </a:moveTo>
                  <a:lnTo>
                    <a:pt x="217701" y="1832"/>
                  </a:lnTo>
                  <a:lnTo>
                    <a:pt x="209988" y="6878"/>
                  </a:lnTo>
                  <a:lnTo>
                    <a:pt x="204796" y="14458"/>
                  </a:lnTo>
                  <a:lnTo>
                    <a:pt x="202894" y="23894"/>
                  </a:lnTo>
                  <a:lnTo>
                    <a:pt x="202894" y="178507"/>
                  </a:lnTo>
                  <a:lnTo>
                    <a:pt x="196845" y="208561"/>
                  </a:lnTo>
                  <a:lnTo>
                    <a:pt x="180304" y="233149"/>
                  </a:lnTo>
                  <a:lnTo>
                    <a:pt x="155676" y="249751"/>
                  </a:lnTo>
                  <a:lnTo>
                    <a:pt x="125367" y="255845"/>
                  </a:lnTo>
                  <a:lnTo>
                    <a:pt x="95400" y="249751"/>
                  </a:lnTo>
                  <a:lnTo>
                    <a:pt x="70870" y="233149"/>
                  </a:lnTo>
                  <a:lnTo>
                    <a:pt x="54302" y="208561"/>
                  </a:lnTo>
                  <a:lnTo>
                    <a:pt x="48218" y="178507"/>
                  </a:lnTo>
                  <a:lnTo>
                    <a:pt x="48218" y="23894"/>
                  </a:lnTo>
                  <a:lnTo>
                    <a:pt x="46239" y="14458"/>
                  </a:lnTo>
                  <a:lnTo>
                    <a:pt x="40909" y="6878"/>
                  </a:lnTo>
                  <a:lnTo>
                    <a:pt x="33137" y="1832"/>
                  </a:lnTo>
                  <a:lnTo>
                    <a:pt x="23831" y="0"/>
                  </a:lnTo>
                  <a:lnTo>
                    <a:pt x="14436" y="1832"/>
                  </a:lnTo>
                  <a:lnTo>
                    <a:pt x="6874" y="6878"/>
                  </a:lnTo>
                  <a:lnTo>
                    <a:pt x="1833" y="14458"/>
                  </a:lnTo>
                  <a:lnTo>
                    <a:pt x="0" y="23894"/>
                  </a:lnTo>
                  <a:lnTo>
                    <a:pt x="10" y="178507"/>
                  </a:lnTo>
                  <a:lnTo>
                    <a:pt x="9777" y="227260"/>
                  </a:lnTo>
                  <a:lnTo>
                    <a:pt x="36502" y="267168"/>
                  </a:lnTo>
                  <a:lnTo>
                    <a:pt x="76321" y="294124"/>
                  </a:lnTo>
                  <a:lnTo>
                    <a:pt x="125367" y="304022"/>
                  </a:lnTo>
                  <a:lnTo>
                    <a:pt x="174363" y="294124"/>
                  </a:lnTo>
                  <a:lnTo>
                    <a:pt x="214293" y="267168"/>
                  </a:lnTo>
                  <a:lnTo>
                    <a:pt x="241173" y="227260"/>
                  </a:lnTo>
                  <a:lnTo>
                    <a:pt x="251018" y="178507"/>
                  </a:lnTo>
                  <a:lnTo>
                    <a:pt x="251018" y="23894"/>
                  </a:lnTo>
                  <a:lnTo>
                    <a:pt x="249180" y="14458"/>
                  </a:lnTo>
                  <a:lnTo>
                    <a:pt x="244130" y="6878"/>
                  </a:lnTo>
                  <a:lnTo>
                    <a:pt x="236560" y="1832"/>
                  </a:lnTo>
                  <a:lnTo>
                    <a:pt x="227165" y="0"/>
                  </a:lnTo>
                  <a:close/>
                </a:path>
              </a:pathLst>
            </a:custGeom>
            <a:solidFill>
              <a:srgbClr val="FFFFFF"/>
            </a:solidFill>
          </p:spPr>
          <p:txBody>
            <a:bodyPr wrap="square" lIns="0" tIns="0" rIns="0" bIns="0" rtlCol="0"/>
            <a:lstStyle/>
            <a:p>
              <a:endParaRPr sz="1092"/>
            </a:p>
          </p:txBody>
        </p:sp>
        <p:sp>
          <p:nvSpPr>
            <p:cNvPr id="55" name="object 21">
              <a:extLst>
                <a:ext uri="{FF2B5EF4-FFF2-40B4-BE49-F238E27FC236}">
                  <a16:creationId xmlns:a16="http://schemas.microsoft.com/office/drawing/2014/main" id="{1213517F-1F24-4721-6B64-DD1432517ACC}"/>
                </a:ext>
              </a:extLst>
            </p:cNvPr>
            <p:cNvSpPr/>
            <p:nvPr/>
          </p:nvSpPr>
          <p:spPr>
            <a:xfrm>
              <a:off x="11075455" y="2791639"/>
              <a:ext cx="115134" cy="184446"/>
            </a:xfrm>
            <a:custGeom>
              <a:avLst/>
              <a:gdLst/>
              <a:ahLst/>
              <a:cxnLst/>
              <a:rect l="l" t="t" r="r" b="b"/>
              <a:pathLst>
                <a:path w="189865" h="304164">
                  <a:moveTo>
                    <a:pt x="165795" y="0"/>
                  </a:moveTo>
                  <a:lnTo>
                    <a:pt x="23789" y="0"/>
                  </a:lnTo>
                  <a:lnTo>
                    <a:pt x="14400" y="1838"/>
                  </a:lnTo>
                  <a:lnTo>
                    <a:pt x="6853" y="6895"/>
                  </a:lnTo>
                  <a:lnTo>
                    <a:pt x="1826" y="14480"/>
                  </a:lnTo>
                  <a:lnTo>
                    <a:pt x="0" y="23905"/>
                  </a:lnTo>
                  <a:lnTo>
                    <a:pt x="0" y="280169"/>
                  </a:lnTo>
                  <a:lnTo>
                    <a:pt x="1826" y="289402"/>
                  </a:lnTo>
                  <a:lnTo>
                    <a:pt x="6853" y="296993"/>
                  </a:lnTo>
                  <a:lnTo>
                    <a:pt x="14400" y="302138"/>
                  </a:lnTo>
                  <a:lnTo>
                    <a:pt x="23789" y="304032"/>
                  </a:lnTo>
                  <a:lnTo>
                    <a:pt x="24271" y="303624"/>
                  </a:lnTo>
                  <a:lnTo>
                    <a:pt x="167761" y="303624"/>
                  </a:lnTo>
                  <a:lnTo>
                    <a:pt x="174912" y="302138"/>
                  </a:lnTo>
                  <a:lnTo>
                    <a:pt x="182584" y="296993"/>
                  </a:lnTo>
                  <a:lnTo>
                    <a:pt x="187875" y="289402"/>
                  </a:lnTo>
                  <a:lnTo>
                    <a:pt x="189847" y="280169"/>
                  </a:lnTo>
                  <a:lnTo>
                    <a:pt x="187875" y="270674"/>
                  </a:lnTo>
                  <a:lnTo>
                    <a:pt x="182584" y="262946"/>
                  </a:lnTo>
                  <a:lnTo>
                    <a:pt x="174912" y="257748"/>
                  </a:lnTo>
                  <a:lnTo>
                    <a:pt x="165795" y="255845"/>
                  </a:lnTo>
                  <a:lnTo>
                    <a:pt x="48134" y="255845"/>
                  </a:lnTo>
                  <a:lnTo>
                    <a:pt x="48134" y="175963"/>
                  </a:lnTo>
                  <a:lnTo>
                    <a:pt x="149367" y="175963"/>
                  </a:lnTo>
                  <a:lnTo>
                    <a:pt x="158606" y="174053"/>
                  </a:lnTo>
                  <a:lnTo>
                    <a:pt x="166223" y="168836"/>
                  </a:lnTo>
                  <a:lnTo>
                    <a:pt x="171396" y="161080"/>
                  </a:lnTo>
                  <a:lnTo>
                    <a:pt x="173303" y="151555"/>
                  </a:lnTo>
                  <a:lnTo>
                    <a:pt x="171396" y="142532"/>
                  </a:lnTo>
                  <a:lnTo>
                    <a:pt x="166223" y="134933"/>
                  </a:lnTo>
                  <a:lnTo>
                    <a:pt x="158606" y="129689"/>
                  </a:lnTo>
                  <a:lnTo>
                    <a:pt x="149367" y="127734"/>
                  </a:lnTo>
                  <a:lnTo>
                    <a:pt x="48134" y="127734"/>
                  </a:lnTo>
                  <a:lnTo>
                    <a:pt x="48124" y="48249"/>
                  </a:lnTo>
                  <a:lnTo>
                    <a:pt x="165795" y="48249"/>
                  </a:lnTo>
                  <a:lnTo>
                    <a:pt x="174912" y="46338"/>
                  </a:lnTo>
                  <a:lnTo>
                    <a:pt x="182584" y="41123"/>
                  </a:lnTo>
                  <a:lnTo>
                    <a:pt x="187875" y="33385"/>
                  </a:lnTo>
                  <a:lnTo>
                    <a:pt x="189847" y="23905"/>
                  </a:lnTo>
                  <a:lnTo>
                    <a:pt x="187875" y="14480"/>
                  </a:lnTo>
                  <a:lnTo>
                    <a:pt x="182584" y="6895"/>
                  </a:lnTo>
                  <a:lnTo>
                    <a:pt x="174912" y="1838"/>
                  </a:lnTo>
                  <a:lnTo>
                    <a:pt x="165795" y="0"/>
                  </a:lnTo>
                  <a:close/>
                </a:path>
                <a:path w="189865" h="304164">
                  <a:moveTo>
                    <a:pt x="167761" y="303624"/>
                  </a:moveTo>
                  <a:lnTo>
                    <a:pt x="24271" y="303624"/>
                  </a:lnTo>
                  <a:lnTo>
                    <a:pt x="24271" y="304032"/>
                  </a:lnTo>
                  <a:lnTo>
                    <a:pt x="165795" y="304032"/>
                  </a:lnTo>
                  <a:lnTo>
                    <a:pt x="167761" y="303624"/>
                  </a:lnTo>
                  <a:close/>
                </a:path>
              </a:pathLst>
            </a:custGeom>
            <a:solidFill>
              <a:srgbClr val="FFFFFF"/>
            </a:solidFill>
          </p:spPr>
          <p:txBody>
            <a:bodyPr wrap="square" lIns="0" tIns="0" rIns="0" bIns="0" rtlCol="0"/>
            <a:lstStyle/>
            <a:p>
              <a:endParaRPr sz="1092"/>
            </a:p>
          </p:txBody>
        </p:sp>
        <p:sp>
          <p:nvSpPr>
            <p:cNvPr id="56" name="object 22">
              <a:extLst>
                <a:ext uri="{FF2B5EF4-FFF2-40B4-BE49-F238E27FC236}">
                  <a16:creationId xmlns:a16="http://schemas.microsoft.com/office/drawing/2014/main" id="{A37A16D8-F899-10BF-B6DC-79BF12A1EBDD}"/>
                </a:ext>
              </a:extLst>
            </p:cNvPr>
            <p:cNvSpPr/>
            <p:nvPr/>
          </p:nvSpPr>
          <p:spPr>
            <a:xfrm>
              <a:off x="11233763" y="2791639"/>
              <a:ext cx="126686" cy="184446"/>
            </a:xfrm>
            <a:custGeom>
              <a:avLst/>
              <a:gdLst/>
              <a:ahLst/>
              <a:cxnLst/>
              <a:rect l="l" t="t" r="r" b="b"/>
              <a:pathLst>
                <a:path w="208915" h="304164">
                  <a:moveTo>
                    <a:pt x="184549" y="0"/>
                  </a:moveTo>
                  <a:lnTo>
                    <a:pt x="175131" y="1838"/>
                  </a:lnTo>
                  <a:lnTo>
                    <a:pt x="167560" y="6895"/>
                  </a:lnTo>
                  <a:lnTo>
                    <a:pt x="162518" y="14480"/>
                  </a:lnTo>
                  <a:lnTo>
                    <a:pt x="160686" y="23905"/>
                  </a:lnTo>
                  <a:lnTo>
                    <a:pt x="160686" y="128142"/>
                  </a:lnTo>
                  <a:lnTo>
                    <a:pt x="48092" y="128142"/>
                  </a:lnTo>
                  <a:lnTo>
                    <a:pt x="48092" y="23905"/>
                  </a:lnTo>
                  <a:lnTo>
                    <a:pt x="46207" y="14480"/>
                  </a:lnTo>
                  <a:lnTo>
                    <a:pt x="41047" y="6895"/>
                  </a:lnTo>
                  <a:lnTo>
                    <a:pt x="33351" y="1838"/>
                  </a:lnTo>
                  <a:lnTo>
                    <a:pt x="23863" y="0"/>
                  </a:lnTo>
                  <a:lnTo>
                    <a:pt x="14444" y="1838"/>
                  </a:lnTo>
                  <a:lnTo>
                    <a:pt x="6874" y="6895"/>
                  </a:lnTo>
                  <a:lnTo>
                    <a:pt x="1832" y="14480"/>
                  </a:lnTo>
                  <a:lnTo>
                    <a:pt x="0" y="23905"/>
                  </a:lnTo>
                  <a:lnTo>
                    <a:pt x="0" y="280169"/>
                  </a:lnTo>
                  <a:lnTo>
                    <a:pt x="1832" y="289583"/>
                  </a:lnTo>
                  <a:lnTo>
                    <a:pt x="6874" y="297154"/>
                  </a:lnTo>
                  <a:lnTo>
                    <a:pt x="14444" y="302199"/>
                  </a:lnTo>
                  <a:lnTo>
                    <a:pt x="23863" y="304032"/>
                  </a:lnTo>
                  <a:lnTo>
                    <a:pt x="33351" y="302199"/>
                  </a:lnTo>
                  <a:lnTo>
                    <a:pt x="41047" y="297154"/>
                  </a:lnTo>
                  <a:lnTo>
                    <a:pt x="46207" y="289583"/>
                  </a:lnTo>
                  <a:lnTo>
                    <a:pt x="48092" y="280169"/>
                  </a:lnTo>
                  <a:lnTo>
                    <a:pt x="48092" y="175963"/>
                  </a:lnTo>
                  <a:lnTo>
                    <a:pt x="160686" y="175963"/>
                  </a:lnTo>
                  <a:lnTo>
                    <a:pt x="160686" y="280169"/>
                  </a:lnTo>
                  <a:lnTo>
                    <a:pt x="162518" y="289583"/>
                  </a:lnTo>
                  <a:lnTo>
                    <a:pt x="167560" y="297154"/>
                  </a:lnTo>
                  <a:lnTo>
                    <a:pt x="175131" y="302199"/>
                  </a:lnTo>
                  <a:lnTo>
                    <a:pt x="184549" y="304032"/>
                  </a:lnTo>
                  <a:lnTo>
                    <a:pt x="194020" y="302199"/>
                  </a:lnTo>
                  <a:lnTo>
                    <a:pt x="201759" y="297154"/>
                  </a:lnTo>
                  <a:lnTo>
                    <a:pt x="206979" y="289583"/>
                  </a:lnTo>
                  <a:lnTo>
                    <a:pt x="208894" y="280169"/>
                  </a:lnTo>
                  <a:lnTo>
                    <a:pt x="208894" y="23905"/>
                  </a:lnTo>
                  <a:lnTo>
                    <a:pt x="206979" y="14480"/>
                  </a:lnTo>
                  <a:lnTo>
                    <a:pt x="201759" y="6895"/>
                  </a:lnTo>
                  <a:lnTo>
                    <a:pt x="194020" y="1838"/>
                  </a:lnTo>
                  <a:lnTo>
                    <a:pt x="184549" y="0"/>
                  </a:lnTo>
                  <a:close/>
                </a:path>
              </a:pathLst>
            </a:custGeom>
            <a:solidFill>
              <a:srgbClr val="FFFFFF"/>
            </a:solidFill>
          </p:spPr>
          <p:txBody>
            <a:bodyPr wrap="square" lIns="0" tIns="0" rIns="0" bIns="0" rtlCol="0"/>
            <a:lstStyle/>
            <a:p>
              <a:endParaRPr sz="1092"/>
            </a:p>
          </p:txBody>
        </p:sp>
        <p:sp>
          <p:nvSpPr>
            <p:cNvPr id="57" name="object 23">
              <a:extLst>
                <a:ext uri="{FF2B5EF4-FFF2-40B4-BE49-F238E27FC236}">
                  <a16:creationId xmlns:a16="http://schemas.microsoft.com/office/drawing/2014/main" id="{8BBABC81-ABAF-A15C-8C93-3FB6A34EFD7E}"/>
                </a:ext>
              </a:extLst>
            </p:cNvPr>
            <p:cNvSpPr/>
            <p:nvPr/>
          </p:nvSpPr>
          <p:spPr>
            <a:xfrm>
              <a:off x="11402533" y="2791643"/>
              <a:ext cx="152486" cy="184446"/>
            </a:xfrm>
            <a:custGeom>
              <a:avLst/>
              <a:gdLst/>
              <a:ahLst/>
              <a:cxnLst/>
              <a:rect l="l" t="t" r="r" b="b"/>
              <a:pathLst>
                <a:path w="251459" h="304164">
                  <a:moveTo>
                    <a:pt x="227228" y="0"/>
                  </a:moveTo>
                  <a:lnTo>
                    <a:pt x="217726" y="1832"/>
                  </a:lnTo>
                  <a:lnTo>
                    <a:pt x="210002" y="6878"/>
                  </a:lnTo>
                  <a:lnTo>
                    <a:pt x="204813" y="14458"/>
                  </a:lnTo>
                  <a:lnTo>
                    <a:pt x="202915" y="23894"/>
                  </a:lnTo>
                  <a:lnTo>
                    <a:pt x="202915" y="178507"/>
                  </a:lnTo>
                  <a:lnTo>
                    <a:pt x="196871" y="208561"/>
                  </a:lnTo>
                  <a:lnTo>
                    <a:pt x="180358" y="233149"/>
                  </a:lnTo>
                  <a:lnTo>
                    <a:pt x="155799" y="249751"/>
                  </a:lnTo>
                  <a:lnTo>
                    <a:pt x="125619" y="255845"/>
                  </a:lnTo>
                  <a:lnTo>
                    <a:pt x="95578" y="249751"/>
                  </a:lnTo>
                  <a:lnTo>
                    <a:pt x="70988" y="233149"/>
                  </a:lnTo>
                  <a:lnTo>
                    <a:pt x="54379" y="208561"/>
                  </a:lnTo>
                  <a:lnTo>
                    <a:pt x="48281" y="178507"/>
                  </a:lnTo>
                  <a:lnTo>
                    <a:pt x="48281" y="23894"/>
                  </a:lnTo>
                  <a:lnTo>
                    <a:pt x="46309" y="14458"/>
                  </a:lnTo>
                  <a:lnTo>
                    <a:pt x="40997" y="6878"/>
                  </a:lnTo>
                  <a:lnTo>
                    <a:pt x="33248" y="1832"/>
                  </a:lnTo>
                  <a:lnTo>
                    <a:pt x="23967" y="0"/>
                  </a:lnTo>
                  <a:lnTo>
                    <a:pt x="14520" y="1832"/>
                  </a:lnTo>
                  <a:lnTo>
                    <a:pt x="6914" y="6878"/>
                  </a:lnTo>
                  <a:lnTo>
                    <a:pt x="1844" y="14458"/>
                  </a:lnTo>
                  <a:lnTo>
                    <a:pt x="0" y="23894"/>
                  </a:lnTo>
                  <a:lnTo>
                    <a:pt x="0" y="178507"/>
                  </a:lnTo>
                  <a:lnTo>
                    <a:pt x="9777" y="227260"/>
                  </a:lnTo>
                  <a:lnTo>
                    <a:pt x="36540" y="267168"/>
                  </a:lnTo>
                  <a:lnTo>
                    <a:pt x="76438" y="294124"/>
                  </a:lnTo>
                  <a:lnTo>
                    <a:pt x="125619" y="304022"/>
                  </a:lnTo>
                  <a:lnTo>
                    <a:pt x="174518" y="294124"/>
                  </a:lnTo>
                  <a:lnTo>
                    <a:pt x="214379" y="267168"/>
                  </a:lnTo>
                  <a:lnTo>
                    <a:pt x="241218" y="227260"/>
                  </a:lnTo>
                  <a:lnTo>
                    <a:pt x="251049" y="178507"/>
                  </a:lnTo>
                  <a:lnTo>
                    <a:pt x="251049" y="23894"/>
                  </a:lnTo>
                  <a:lnTo>
                    <a:pt x="249208" y="14458"/>
                  </a:lnTo>
                  <a:lnTo>
                    <a:pt x="244153" y="6878"/>
                  </a:lnTo>
                  <a:lnTo>
                    <a:pt x="236591" y="1832"/>
                  </a:lnTo>
                  <a:lnTo>
                    <a:pt x="227228" y="0"/>
                  </a:lnTo>
                  <a:close/>
                </a:path>
              </a:pathLst>
            </a:custGeom>
            <a:solidFill>
              <a:srgbClr val="FFFFFF"/>
            </a:solidFill>
          </p:spPr>
          <p:txBody>
            <a:bodyPr wrap="square" lIns="0" tIns="0" rIns="0" bIns="0" rtlCol="0"/>
            <a:lstStyle/>
            <a:p>
              <a:endParaRPr sz="1092"/>
            </a:p>
          </p:txBody>
        </p:sp>
        <p:sp>
          <p:nvSpPr>
            <p:cNvPr id="58" name="object 24">
              <a:extLst>
                <a:ext uri="{FF2B5EF4-FFF2-40B4-BE49-F238E27FC236}">
                  <a16:creationId xmlns:a16="http://schemas.microsoft.com/office/drawing/2014/main" id="{414EA432-CA1E-63AE-6633-3BE360C2400B}"/>
                </a:ext>
              </a:extLst>
            </p:cNvPr>
            <p:cNvSpPr/>
            <p:nvPr/>
          </p:nvSpPr>
          <p:spPr>
            <a:xfrm>
              <a:off x="11597823" y="2791639"/>
              <a:ext cx="115134" cy="184446"/>
            </a:xfrm>
            <a:custGeom>
              <a:avLst/>
              <a:gdLst/>
              <a:ahLst/>
              <a:cxnLst/>
              <a:rect l="l" t="t" r="r" b="b"/>
              <a:pathLst>
                <a:path w="189865" h="304164">
                  <a:moveTo>
                    <a:pt x="165911" y="0"/>
                  </a:moveTo>
                  <a:lnTo>
                    <a:pt x="23863" y="0"/>
                  </a:lnTo>
                  <a:lnTo>
                    <a:pt x="14444" y="1838"/>
                  </a:lnTo>
                  <a:lnTo>
                    <a:pt x="6874" y="6895"/>
                  </a:lnTo>
                  <a:lnTo>
                    <a:pt x="1832" y="14480"/>
                  </a:lnTo>
                  <a:lnTo>
                    <a:pt x="0" y="23905"/>
                  </a:lnTo>
                  <a:lnTo>
                    <a:pt x="0" y="280169"/>
                  </a:lnTo>
                  <a:lnTo>
                    <a:pt x="1832" y="289402"/>
                  </a:lnTo>
                  <a:lnTo>
                    <a:pt x="6874" y="296993"/>
                  </a:lnTo>
                  <a:lnTo>
                    <a:pt x="14444" y="302138"/>
                  </a:lnTo>
                  <a:lnTo>
                    <a:pt x="23863" y="304032"/>
                  </a:lnTo>
                  <a:lnTo>
                    <a:pt x="24302" y="303624"/>
                  </a:lnTo>
                  <a:lnTo>
                    <a:pt x="167863" y="303624"/>
                  </a:lnTo>
                  <a:lnTo>
                    <a:pt x="174967" y="302138"/>
                  </a:lnTo>
                  <a:lnTo>
                    <a:pt x="182578" y="296993"/>
                  </a:lnTo>
                  <a:lnTo>
                    <a:pt x="187821" y="289402"/>
                  </a:lnTo>
                  <a:lnTo>
                    <a:pt x="189774" y="280169"/>
                  </a:lnTo>
                  <a:lnTo>
                    <a:pt x="187821" y="270674"/>
                  </a:lnTo>
                  <a:lnTo>
                    <a:pt x="182578" y="262946"/>
                  </a:lnTo>
                  <a:lnTo>
                    <a:pt x="174967" y="257748"/>
                  </a:lnTo>
                  <a:lnTo>
                    <a:pt x="165911" y="255845"/>
                  </a:lnTo>
                  <a:lnTo>
                    <a:pt x="48176" y="255845"/>
                  </a:lnTo>
                  <a:lnTo>
                    <a:pt x="48176" y="175963"/>
                  </a:lnTo>
                  <a:lnTo>
                    <a:pt x="149440" y="175963"/>
                  </a:lnTo>
                  <a:lnTo>
                    <a:pt x="158620" y="174053"/>
                  </a:lnTo>
                  <a:lnTo>
                    <a:pt x="166217" y="168836"/>
                  </a:lnTo>
                  <a:lnTo>
                    <a:pt x="171392" y="161080"/>
                  </a:lnTo>
                  <a:lnTo>
                    <a:pt x="173303" y="151555"/>
                  </a:lnTo>
                  <a:lnTo>
                    <a:pt x="171392" y="142532"/>
                  </a:lnTo>
                  <a:lnTo>
                    <a:pt x="166217" y="134933"/>
                  </a:lnTo>
                  <a:lnTo>
                    <a:pt x="158620" y="129689"/>
                  </a:lnTo>
                  <a:lnTo>
                    <a:pt x="149440" y="127734"/>
                  </a:lnTo>
                  <a:lnTo>
                    <a:pt x="48176" y="127734"/>
                  </a:lnTo>
                  <a:lnTo>
                    <a:pt x="48176" y="48249"/>
                  </a:lnTo>
                  <a:lnTo>
                    <a:pt x="165911" y="48249"/>
                  </a:lnTo>
                  <a:lnTo>
                    <a:pt x="174967" y="46338"/>
                  </a:lnTo>
                  <a:lnTo>
                    <a:pt x="182578" y="41123"/>
                  </a:lnTo>
                  <a:lnTo>
                    <a:pt x="187821" y="33385"/>
                  </a:lnTo>
                  <a:lnTo>
                    <a:pt x="189774" y="23905"/>
                  </a:lnTo>
                  <a:lnTo>
                    <a:pt x="187821" y="14480"/>
                  </a:lnTo>
                  <a:lnTo>
                    <a:pt x="182578" y="6895"/>
                  </a:lnTo>
                  <a:lnTo>
                    <a:pt x="174967" y="1838"/>
                  </a:lnTo>
                  <a:lnTo>
                    <a:pt x="165911" y="0"/>
                  </a:lnTo>
                  <a:close/>
                </a:path>
                <a:path w="189865" h="304164">
                  <a:moveTo>
                    <a:pt x="167863" y="303624"/>
                  </a:moveTo>
                  <a:lnTo>
                    <a:pt x="24302" y="303624"/>
                  </a:lnTo>
                  <a:lnTo>
                    <a:pt x="24302" y="304032"/>
                  </a:lnTo>
                  <a:lnTo>
                    <a:pt x="165911" y="304032"/>
                  </a:lnTo>
                  <a:lnTo>
                    <a:pt x="167863" y="303624"/>
                  </a:lnTo>
                  <a:close/>
                </a:path>
              </a:pathLst>
            </a:custGeom>
            <a:solidFill>
              <a:srgbClr val="FFFFFF"/>
            </a:solidFill>
          </p:spPr>
          <p:txBody>
            <a:bodyPr wrap="square" lIns="0" tIns="0" rIns="0" bIns="0" rtlCol="0"/>
            <a:lstStyle/>
            <a:p>
              <a:endParaRPr sz="1092"/>
            </a:p>
          </p:txBody>
        </p:sp>
        <p:sp>
          <p:nvSpPr>
            <p:cNvPr id="59" name="object 25">
              <a:extLst>
                <a:ext uri="{FF2B5EF4-FFF2-40B4-BE49-F238E27FC236}">
                  <a16:creationId xmlns:a16="http://schemas.microsoft.com/office/drawing/2014/main" id="{9729A3FB-2847-2D33-1951-76DDD63478F6}"/>
                </a:ext>
              </a:extLst>
            </p:cNvPr>
            <p:cNvSpPr/>
            <p:nvPr/>
          </p:nvSpPr>
          <p:spPr>
            <a:xfrm>
              <a:off x="10687801" y="2996742"/>
              <a:ext cx="118600" cy="29650"/>
            </a:xfrm>
            <a:custGeom>
              <a:avLst/>
              <a:gdLst/>
              <a:ahLst/>
              <a:cxnLst/>
              <a:rect l="l" t="t" r="r" b="b"/>
              <a:pathLst>
                <a:path w="195579" h="48895">
                  <a:moveTo>
                    <a:pt x="171554" y="0"/>
                  </a:moveTo>
                  <a:lnTo>
                    <a:pt x="23747" y="0"/>
                  </a:lnTo>
                  <a:lnTo>
                    <a:pt x="14383" y="1971"/>
                  </a:lnTo>
                  <a:lnTo>
                    <a:pt x="6847" y="7279"/>
                  </a:lnTo>
                  <a:lnTo>
                    <a:pt x="1825" y="15019"/>
                  </a:lnTo>
                  <a:lnTo>
                    <a:pt x="0" y="24281"/>
                  </a:lnTo>
                  <a:lnTo>
                    <a:pt x="1825" y="33741"/>
                  </a:lnTo>
                  <a:lnTo>
                    <a:pt x="6847" y="41353"/>
                  </a:lnTo>
                  <a:lnTo>
                    <a:pt x="14383" y="46426"/>
                  </a:lnTo>
                  <a:lnTo>
                    <a:pt x="23747" y="48270"/>
                  </a:lnTo>
                  <a:lnTo>
                    <a:pt x="171554" y="48270"/>
                  </a:lnTo>
                  <a:lnTo>
                    <a:pt x="180947" y="46426"/>
                  </a:lnTo>
                  <a:lnTo>
                    <a:pt x="188543" y="41353"/>
                  </a:lnTo>
                  <a:lnTo>
                    <a:pt x="193627" y="33741"/>
                  </a:lnTo>
                  <a:lnTo>
                    <a:pt x="195480" y="24281"/>
                  </a:lnTo>
                  <a:lnTo>
                    <a:pt x="193627" y="15019"/>
                  </a:lnTo>
                  <a:lnTo>
                    <a:pt x="188543" y="7279"/>
                  </a:lnTo>
                  <a:lnTo>
                    <a:pt x="180947" y="1971"/>
                  </a:lnTo>
                  <a:lnTo>
                    <a:pt x="171554" y="0"/>
                  </a:lnTo>
                  <a:close/>
                </a:path>
              </a:pathLst>
            </a:custGeom>
            <a:solidFill>
              <a:srgbClr val="FFFFFF"/>
            </a:solidFill>
          </p:spPr>
          <p:txBody>
            <a:bodyPr wrap="square" lIns="0" tIns="0" rIns="0" bIns="0" rtlCol="0"/>
            <a:lstStyle/>
            <a:p>
              <a:endParaRPr sz="1092"/>
            </a:p>
          </p:txBody>
        </p:sp>
        <p:pic>
          <p:nvPicPr>
            <p:cNvPr id="60" name="object 26">
              <a:extLst>
                <a:ext uri="{FF2B5EF4-FFF2-40B4-BE49-F238E27FC236}">
                  <a16:creationId xmlns:a16="http://schemas.microsoft.com/office/drawing/2014/main" id="{3F38BEBA-7F78-277B-D247-EAB27B25303A}"/>
                </a:ext>
              </a:extLst>
            </p:cNvPr>
            <p:cNvPicPr/>
            <p:nvPr/>
          </p:nvPicPr>
          <p:blipFill>
            <a:blip r:embed="rId12" cstate="print"/>
            <a:stretch>
              <a:fillRect/>
            </a:stretch>
          </p:blipFill>
          <p:spPr>
            <a:xfrm>
              <a:off x="11734127" y="2925773"/>
              <a:ext cx="49692" cy="49787"/>
            </a:xfrm>
            <a:prstGeom prst="rect">
              <a:avLst/>
            </a:prstGeom>
          </p:spPr>
        </p:pic>
      </p:grpSp>
      <p:sp>
        <p:nvSpPr>
          <p:cNvPr id="11" name="CuadroTexto 10">
            <a:extLst>
              <a:ext uri="{FF2B5EF4-FFF2-40B4-BE49-F238E27FC236}">
                <a16:creationId xmlns:a16="http://schemas.microsoft.com/office/drawing/2014/main" id="{3B16B403-F79C-7E12-BD24-EFD2CAF3F254}"/>
              </a:ext>
            </a:extLst>
          </p:cNvPr>
          <p:cNvSpPr txBox="1"/>
          <p:nvPr/>
        </p:nvSpPr>
        <p:spPr>
          <a:xfrm>
            <a:off x="8731320" y="2478716"/>
            <a:ext cx="2157158" cy="707886"/>
          </a:xfrm>
          <a:prstGeom prst="rect">
            <a:avLst/>
          </a:prstGeom>
          <a:noFill/>
        </p:spPr>
        <p:txBody>
          <a:bodyPr wrap="square" lIns="91440" tIns="45720" rIns="91440" bIns="45720" rtlCol="0" anchor="t">
            <a:spAutoFit/>
          </a:bodyPr>
          <a:lstStyle/>
          <a:p>
            <a:r>
              <a:rPr lang="es-ES_tradnl" sz="2000" b="1" dirty="0">
                <a:ln w="3810">
                  <a:solidFill>
                    <a:schemeClr val="bg1"/>
                  </a:solidFill>
                </a:ln>
                <a:solidFill>
                  <a:schemeClr val="bg1"/>
                </a:solidFill>
                <a:latin typeface="Figtree" pitchFamily="2" charset="0"/>
                <a:ea typeface="Tahoma" panose="020B0604030504040204" pitchFamily="34" charset="0"/>
                <a:cs typeface="Tahoma" panose="020B0604030504040204" pitchFamily="34" charset="0"/>
              </a:rPr>
              <a:t>Presentación de </a:t>
            </a:r>
          </a:p>
          <a:p>
            <a:r>
              <a:rPr lang="es-ES_tradnl" sz="2000" b="1" dirty="0">
                <a:ln w="3810">
                  <a:solidFill>
                    <a:schemeClr val="bg1"/>
                  </a:solidFill>
                </a:ln>
                <a:solidFill>
                  <a:schemeClr val="bg1"/>
                </a:solidFill>
                <a:latin typeface="Figtree" pitchFamily="2" charset="0"/>
                <a:ea typeface="Tahoma" panose="020B0604030504040204" pitchFamily="34" charset="0"/>
                <a:cs typeface="Tahoma" panose="020B0604030504040204" pitchFamily="34" charset="0"/>
              </a:rPr>
              <a:t>Resultados 3T24</a:t>
            </a:r>
            <a:endParaRPr lang="es-CL" sz="2000" b="1" dirty="0">
              <a:ln w="3810">
                <a:solidFill>
                  <a:schemeClr val="bg1"/>
                </a:solidFill>
              </a:ln>
              <a:solidFill>
                <a:schemeClr val="bg1"/>
              </a:solidFill>
              <a:latin typeface="Figtree" pitchFamily="2" charset="0"/>
              <a:ea typeface="Tahoma" panose="020B0604030504040204" pitchFamily="34" charset="0"/>
              <a:cs typeface="Tahoma" panose="020B0604030504040204" pitchFamily="34" charset="0"/>
            </a:endParaRPr>
          </a:p>
        </p:txBody>
      </p:sp>
      <p:sp>
        <p:nvSpPr>
          <p:cNvPr id="12" name="CuadroTexto 11">
            <a:extLst>
              <a:ext uri="{FF2B5EF4-FFF2-40B4-BE49-F238E27FC236}">
                <a16:creationId xmlns:a16="http://schemas.microsoft.com/office/drawing/2014/main" id="{2B9FE7D5-686F-1B9C-E5D5-B88D3F3FD080}"/>
              </a:ext>
            </a:extLst>
          </p:cNvPr>
          <p:cNvSpPr txBox="1"/>
          <p:nvPr/>
        </p:nvSpPr>
        <p:spPr>
          <a:xfrm>
            <a:off x="8731320" y="3353274"/>
            <a:ext cx="1847048" cy="338554"/>
          </a:xfrm>
          <a:prstGeom prst="rect">
            <a:avLst/>
          </a:prstGeom>
          <a:noFill/>
        </p:spPr>
        <p:txBody>
          <a:bodyPr wrap="square" lIns="91440" tIns="45720" rIns="91440" bIns="45720" rtlCol="0" anchor="t">
            <a:spAutoFit/>
          </a:bodyPr>
          <a:lstStyle/>
          <a:p>
            <a:r>
              <a:rPr lang="es-ES_tradnl" sz="1600" b="1" dirty="0">
                <a:ln w="3810">
                  <a:solidFill>
                    <a:srgbClr val="212432"/>
                  </a:solidFill>
                </a:ln>
                <a:solidFill>
                  <a:srgbClr val="212432"/>
                </a:solidFill>
                <a:latin typeface="Figtree" pitchFamily="2" charset="0"/>
                <a:ea typeface="Tahoma" panose="020B0604030504040204" pitchFamily="34" charset="0"/>
                <a:cs typeface="Tahoma" panose="020B0604030504040204" pitchFamily="34" charset="0"/>
              </a:rPr>
              <a:t>Septiembre 2024</a:t>
            </a:r>
            <a:endParaRPr lang="es-CL" sz="1600" b="1" dirty="0">
              <a:ln w="3810">
                <a:solidFill>
                  <a:srgbClr val="212432"/>
                </a:solidFill>
              </a:ln>
              <a:solidFill>
                <a:srgbClr val="212432"/>
              </a:solidFill>
              <a:latin typeface="Figtree" pitchFamily="2" charset="0"/>
              <a:ea typeface="Tahoma" panose="020B0604030504040204" pitchFamily="34" charset="0"/>
              <a:cs typeface="Tahoma" panose="020B0604030504040204" pitchFamily="34" charset="0"/>
            </a:endParaRPr>
          </a:p>
        </p:txBody>
      </p:sp>
      <p:sp>
        <p:nvSpPr>
          <p:cNvPr id="2" name="Diagrama de flujo: terminador 1">
            <a:extLst>
              <a:ext uri="{FF2B5EF4-FFF2-40B4-BE49-F238E27FC236}">
                <a16:creationId xmlns:a16="http://schemas.microsoft.com/office/drawing/2014/main" id="{D14C23BD-E9C1-7FAC-48DC-24F9CEDED56D}"/>
              </a:ext>
            </a:extLst>
          </p:cNvPr>
          <p:cNvSpPr/>
          <p:nvPr/>
        </p:nvSpPr>
        <p:spPr>
          <a:xfrm>
            <a:off x="8635557" y="2478716"/>
            <a:ext cx="2288779" cy="731695"/>
          </a:xfrm>
          <a:prstGeom prst="flowChartTerminator">
            <a:avLst/>
          </a:prstGeom>
          <a:no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42203853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áfico 5">
            <a:extLst>
              <a:ext uri="{FF2B5EF4-FFF2-40B4-BE49-F238E27FC236}">
                <a16:creationId xmlns:a16="http://schemas.microsoft.com/office/drawing/2014/main" id="{C5E04E49-4CE6-49BB-96FA-ACD1A2DE52D1}"/>
              </a:ext>
            </a:extLst>
          </p:cNvPr>
          <p:cNvGraphicFramePr>
            <a:graphicFrameLocks/>
          </p:cNvGraphicFramePr>
          <p:nvPr>
            <p:extLst>
              <p:ext uri="{D42A27DB-BD31-4B8C-83A1-F6EECF244321}">
                <p14:modId xmlns:p14="http://schemas.microsoft.com/office/powerpoint/2010/main" val="2812082441"/>
              </p:ext>
            </p:extLst>
          </p:nvPr>
        </p:nvGraphicFramePr>
        <p:xfrm>
          <a:off x="8210551" y="1985283"/>
          <a:ext cx="3240000" cy="3816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Gráfico 4">
            <a:extLst>
              <a:ext uri="{FF2B5EF4-FFF2-40B4-BE49-F238E27FC236}">
                <a16:creationId xmlns:a16="http://schemas.microsoft.com/office/drawing/2014/main" id="{CD76B652-12F7-462B-8ACB-E7D3A3A15AD0}"/>
              </a:ext>
            </a:extLst>
          </p:cNvPr>
          <p:cNvGraphicFramePr>
            <a:graphicFrameLocks/>
          </p:cNvGraphicFramePr>
          <p:nvPr>
            <p:extLst>
              <p:ext uri="{D42A27DB-BD31-4B8C-83A1-F6EECF244321}">
                <p14:modId xmlns:p14="http://schemas.microsoft.com/office/powerpoint/2010/main" val="141657997"/>
              </p:ext>
            </p:extLst>
          </p:nvPr>
        </p:nvGraphicFramePr>
        <p:xfrm>
          <a:off x="4379866" y="2002837"/>
          <a:ext cx="3240000" cy="381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Gráfico 3">
            <a:extLst>
              <a:ext uri="{FF2B5EF4-FFF2-40B4-BE49-F238E27FC236}">
                <a16:creationId xmlns:a16="http://schemas.microsoft.com/office/drawing/2014/main" id="{D277C4B5-DA71-45FE-B373-882E20541F6C}"/>
              </a:ext>
            </a:extLst>
          </p:cNvPr>
          <p:cNvGraphicFramePr>
            <a:graphicFrameLocks/>
          </p:cNvGraphicFramePr>
          <p:nvPr>
            <p:extLst>
              <p:ext uri="{D42A27DB-BD31-4B8C-83A1-F6EECF244321}">
                <p14:modId xmlns:p14="http://schemas.microsoft.com/office/powerpoint/2010/main" val="2695685601"/>
              </p:ext>
            </p:extLst>
          </p:nvPr>
        </p:nvGraphicFramePr>
        <p:xfrm>
          <a:off x="693383" y="1985283"/>
          <a:ext cx="3240000" cy="3816000"/>
        </p:xfrm>
        <a:graphic>
          <a:graphicData uri="http://schemas.openxmlformats.org/drawingml/2006/chart">
            <c:chart xmlns:c="http://schemas.openxmlformats.org/drawingml/2006/chart" xmlns:r="http://schemas.openxmlformats.org/officeDocument/2006/relationships" r:id="rId4"/>
          </a:graphicData>
        </a:graphic>
      </p:graphicFrame>
      <p:sp>
        <p:nvSpPr>
          <p:cNvPr id="2" name="Marcador de pie de página 3">
            <a:extLst>
              <a:ext uri="{FF2B5EF4-FFF2-40B4-BE49-F238E27FC236}">
                <a16:creationId xmlns:a16="http://schemas.microsoft.com/office/drawing/2014/main" id="{EDC55B31-380E-2003-1554-F2BC6D15B3DD}"/>
              </a:ext>
            </a:extLst>
          </p:cNvPr>
          <p:cNvSpPr txBox="1">
            <a:spLocks/>
          </p:cNvSpPr>
          <p:nvPr/>
        </p:nvSpPr>
        <p:spPr>
          <a:xfrm>
            <a:off x="0" y="6438813"/>
            <a:ext cx="12192000" cy="432000"/>
          </a:xfrm>
          <a:prstGeom prst="rect">
            <a:avLst/>
          </a:prstGeom>
          <a:solidFill>
            <a:srgbClr val="212432"/>
          </a:solidFill>
          <a:ln>
            <a:noFill/>
          </a:ln>
        </p:spPr>
        <p:txBody>
          <a:bodyPr vert="horz" lIns="91440" tIns="45720" rIns="91440" bIns="45720" rtlCol="0" anchor="ctr"/>
          <a:lstStyle>
            <a:defPPr>
              <a:defRPr lang="es-ES_tradnl"/>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L" sz="1100" dirty="0">
                <a:ln w="6350">
                  <a:solidFill>
                    <a:schemeClr val="bg1"/>
                  </a:solidFill>
                </a:ln>
                <a:latin typeface="Figtree" pitchFamily="2" charset="0"/>
                <a:ea typeface="Microsoft Sans Serif" panose="020B0604020202020204" pitchFamily="34" charset="0"/>
                <a:cs typeface="Microsoft Sans Serif" panose="020B0604020202020204" pitchFamily="34" charset="0"/>
              </a:rPr>
              <a:t>Presentación de Resultados 3T24 / Septiembre 2024</a:t>
            </a:r>
          </a:p>
        </p:txBody>
      </p:sp>
      <p:sp>
        <p:nvSpPr>
          <p:cNvPr id="7" name="Marcador de número de diapositiva 10">
            <a:extLst>
              <a:ext uri="{FF2B5EF4-FFF2-40B4-BE49-F238E27FC236}">
                <a16:creationId xmlns:a16="http://schemas.microsoft.com/office/drawing/2014/main" id="{93641B61-772D-FD28-C8A3-6D6B42BB8D3C}"/>
              </a:ext>
            </a:extLst>
          </p:cNvPr>
          <p:cNvSpPr txBox="1">
            <a:spLocks/>
          </p:cNvSpPr>
          <p:nvPr/>
        </p:nvSpPr>
        <p:spPr>
          <a:xfrm>
            <a:off x="9315494" y="6492875"/>
            <a:ext cx="2743200" cy="365125"/>
          </a:xfrm>
          <a:prstGeom prst="rect">
            <a:avLst/>
          </a:prstGeom>
        </p:spPr>
        <p:txBody>
          <a:bodyPr vert="horz" lIns="91440" tIns="45720" rIns="91440" bIns="45720" rtlCol="0" anchor="ctr"/>
          <a:lstStyle>
            <a:defPPr>
              <a:defRPr lang="es-ES_tradnl"/>
            </a:defPPr>
            <a:lvl1pPr marL="0" algn="r" defTabSz="914400" rtl="0" eaLnBrk="1" latinLnBrk="0" hangingPunct="1">
              <a:defRPr sz="1200" kern="1200">
                <a:solidFill>
                  <a:schemeClr val="bg1"/>
                </a:solidFill>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CDD08E-3282-4844-AD9C-AEA00011782B}" type="slidenum">
              <a:rPr lang="es-CL" sz="1100" smtClean="0">
                <a:latin typeface="Figtree" pitchFamily="2" charset="0"/>
              </a:rPr>
              <a:pPr/>
              <a:t>10</a:t>
            </a:fld>
            <a:endParaRPr lang="es-CL" sz="1100" dirty="0">
              <a:latin typeface="Figtree" pitchFamily="2" charset="0"/>
            </a:endParaRPr>
          </a:p>
        </p:txBody>
      </p:sp>
      <p:pic>
        <p:nvPicPr>
          <p:cNvPr id="3" name="Imagen 2">
            <a:extLst>
              <a:ext uri="{FF2B5EF4-FFF2-40B4-BE49-F238E27FC236}">
                <a16:creationId xmlns:a16="http://schemas.microsoft.com/office/drawing/2014/main" id="{B1CAB2E8-5FC1-B08B-0C0C-564C4C0984BC}"/>
              </a:ext>
            </a:extLst>
          </p:cNvPr>
          <p:cNvPicPr>
            <a:picLocks noChangeAspect="1"/>
          </p:cNvPicPr>
          <p:nvPr/>
        </p:nvPicPr>
        <p:blipFill>
          <a:blip r:embed="rId5">
            <a:biLevel thresh="25000"/>
          </a:blip>
          <a:stretch>
            <a:fillRect/>
          </a:stretch>
        </p:blipFill>
        <p:spPr>
          <a:xfrm>
            <a:off x="661035" y="6529451"/>
            <a:ext cx="605790" cy="274320"/>
          </a:xfrm>
          <a:prstGeom prst="rect">
            <a:avLst/>
          </a:prstGeom>
        </p:spPr>
      </p:pic>
      <p:sp>
        <p:nvSpPr>
          <p:cNvPr id="9" name="Diagrama de flujo: terminador 8">
            <a:extLst>
              <a:ext uri="{FF2B5EF4-FFF2-40B4-BE49-F238E27FC236}">
                <a16:creationId xmlns:a16="http://schemas.microsoft.com/office/drawing/2014/main" id="{E16A40B0-EEAC-9781-3F82-B5C264F56359}"/>
              </a:ext>
            </a:extLst>
          </p:cNvPr>
          <p:cNvSpPr/>
          <p:nvPr/>
        </p:nvSpPr>
        <p:spPr>
          <a:xfrm>
            <a:off x="549183" y="752124"/>
            <a:ext cx="2682904" cy="495653"/>
          </a:xfrm>
          <a:prstGeom prst="flowChartTerminator">
            <a:avLst/>
          </a:prstGeom>
          <a:solidFill>
            <a:srgbClr val="212432"/>
          </a:solidFill>
          <a:ln w="19050">
            <a:solidFill>
              <a:srgbClr val="2124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Marcador de texto 3">
            <a:extLst>
              <a:ext uri="{FF2B5EF4-FFF2-40B4-BE49-F238E27FC236}">
                <a16:creationId xmlns:a16="http://schemas.microsoft.com/office/drawing/2014/main" id="{799F5213-2F99-BA27-68AE-44767AE0090E}"/>
              </a:ext>
            </a:extLst>
          </p:cNvPr>
          <p:cNvSpPr txBox="1">
            <a:spLocks/>
          </p:cNvSpPr>
          <p:nvPr/>
        </p:nvSpPr>
        <p:spPr>
          <a:xfrm>
            <a:off x="549182" y="402358"/>
            <a:ext cx="8319047" cy="966473"/>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s-MX" sz="2000" b="1" dirty="0">
                <a:latin typeface="Figtree" pitchFamily="2" charset="0"/>
                <a:ea typeface="Tahoma" panose="020B0604030504040204" pitchFamily="34" charset="0"/>
                <a:cs typeface="Tahoma" panose="020B0604030504040204" pitchFamily="34" charset="0"/>
              </a:rPr>
              <a:t>3.5. Evolución márgenes</a:t>
            </a:r>
          </a:p>
          <a:p>
            <a:pPr marL="0" indent="0">
              <a:buNone/>
            </a:pPr>
            <a:r>
              <a:rPr lang="es-MX" sz="2000" b="1" dirty="0">
                <a:solidFill>
                  <a:schemeClr val="bg1"/>
                </a:solidFill>
                <a:latin typeface="Figtree" pitchFamily="2" charset="0"/>
                <a:ea typeface="Tahoma" panose="020B0604030504040204" pitchFamily="34" charset="0"/>
                <a:cs typeface="Tahoma" panose="020B0604030504040204" pitchFamily="34" charset="0"/>
              </a:rPr>
              <a:t>por unidad de negocio</a:t>
            </a:r>
          </a:p>
        </p:txBody>
      </p:sp>
      <p:sp>
        <p:nvSpPr>
          <p:cNvPr id="20" name="Rectángulo: esquinas redondeadas 19">
            <a:extLst>
              <a:ext uri="{FF2B5EF4-FFF2-40B4-BE49-F238E27FC236}">
                <a16:creationId xmlns:a16="http://schemas.microsoft.com/office/drawing/2014/main" id="{3A9C5664-70C4-88B4-C4ED-B19B5E227D35}"/>
              </a:ext>
            </a:extLst>
          </p:cNvPr>
          <p:cNvSpPr/>
          <p:nvPr/>
        </p:nvSpPr>
        <p:spPr>
          <a:xfrm>
            <a:off x="549182" y="1985284"/>
            <a:ext cx="3432268" cy="3819523"/>
          </a:xfrm>
          <a:prstGeom prst="roundRect">
            <a:avLst/>
          </a:prstGeom>
          <a:noFill/>
          <a:ln>
            <a:solidFill>
              <a:srgbClr val="2124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1" name="Rectángulo: esquinas redondeadas 20">
            <a:extLst>
              <a:ext uri="{FF2B5EF4-FFF2-40B4-BE49-F238E27FC236}">
                <a16:creationId xmlns:a16="http://schemas.microsoft.com/office/drawing/2014/main" id="{05287CE4-78AD-9788-BE88-22D92B424B22}"/>
              </a:ext>
            </a:extLst>
          </p:cNvPr>
          <p:cNvSpPr/>
          <p:nvPr/>
        </p:nvSpPr>
        <p:spPr>
          <a:xfrm>
            <a:off x="4283733" y="1985284"/>
            <a:ext cx="3432268" cy="3819523"/>
          </a:xfrm>
          <a:prstGeom prst="roundRect">
            <a:avLst/>
          </a:prstGeom>
          <a:noFill/>
          <a:ln>
            <a:solidFill>
              <a:srgbClr val="2124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2" name="Rectángulo: esquinas redondeadas 21">
            <a:extLst>
              <a:ext uri="{FF2B5EF4-FFF2-40B4-BE49-F238E27FC236}">
                <a16:creationId xmlns:a16="http://schemas.microsoft.com/office/drawing/2014/main" id="{5CB942EC-EC9E-5109-3711-90F248FF905B}"/>
              </a:ext>
            </a:extLst>
          </p:cNvPr>
          <p:cNvSpPr/>
          <p:nvPr/>
        </p:nvSpPr>
        <p:spPr>
          <a:xfrm>
            <a:off x="8114417" y="1985283"/>
            <a:ext cx="3432268" cy="3819523"/>
          </a:xfrm>
          <a:prstGeom prst="roundRect">
            <a:avLst/>
          </a:prstGeom>
          <a:noFill/>
          <a:ln>
            <a:solidFill>
              <a:srgbClr val="2124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21229516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descr="Un cuarto de hotel&#10;&#10;Descripción generada automáticamente con confianza media">
            <a:extLst>
              <a:ext uri="{FF2B5EF4-FFF2-40B4-BE49-F238E27FC236}">
                <a16:creationId xmlns:a16="http://schemas.microsoft.com/office/drawing/2014/main" id="{D26020CC-D7A5-410D-2F36-265467036C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88" y="0"/>
            <a:ext cx="12177224" cy="6858000"/>
          </a:xfrm>
          <a:prstGeom prst="rect">
            <a:avLst/>
          </a:prstGeom>
        </p:spPr>
      </p:pic>
      <p:sp>
        <p:nvSpPr>
          <p:cNvPr id="9" name="Rectángulo 8">
            <a:extLst>
              <a:ext uri="{FF2B5EF4-FFF2-40B4-BE49-F238E27FC236}">
                <a16:creationId xmlns:a16="http://schemas.microsoft.com/office/drawing/2014/main" id="{F56E5A56-9A40-8DD8-A8C3-F49B09E5463D}"/>
              </a:ext>
            </a:extLst>
          </p:cNvPr>
          <p:cNvSpPr/>
          <p:nvPr/>
        </p:nvSpPr>
        <p:spPr>
          <a:xfrm>
            <a:off x="0" y="0"/>
            <a:ext cx="12192000" cy="6857999"/>
          </a:xfrm>
          <a:prstGeom prst="rect">
            <a:avLst/>
          </a:prstGeom>
          <a:gradFill>
            <a:gsLst>
              <a:gs pos="0">
                <a:srgbClr val="212432"/>
              </a:gs>
              <a:gs pos="100000">
                <a:schemeClr val="tx1">
                  <a:alpha val="10000"/>
                </a:schemeClr>
              </a:gs>
              <a:gs pos="72000">
                <a:schemeClr val="tx1">
                  <a:alpha val="10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5" name="Diagrama de flujo: terminador 14">
            <a:extLst>
              <a:ext uri="{FF2B5EF4-FFF2-40B4-BE49-F238E27FC236}">
                <a16:creationId xmlns:a16="http://schemas.microsoft.com/office/drawing/2014/main" id="{9CF1C53A-8A63-6D9B-02C4-F2EEBDEF5B58}"/>
              </a:ext>
            </a:extLst>
          </p:cNvPr>
          <p:cNvSpPr/>
          <p:nvPr/>
        </p:nvSpPr>
        <p:spPr>
          <a:xfrm>
            <a:off x="1399017" y="1062871"/>
            <a:ext cx="2996814" cy="982239"/>
          </a:xfrm>
          <a:prstGeom prst="flowChartTerminator">
            <a:avLst/>
          </a:prstGeom>
          <a:no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6" name="CuadroTexto 15">
            <a:extLst>
              <a:ext uri="{FF2B5EF4-FFF2-40B4-BE49-F238E27FC236}">
                <a16:creationId xmlns:a16="http://schemas.microsoft.com/office/drawing/2014/main" id="{F496D3AE-0B80-275F-8C51-47886CB14965}"/>
              </a:ext>
            </a:extLst>
          </p:cNvPr>
          <p:cNvSpPr txBox="1"/>
          <p:nvPr/>
        </p:nvSpPr>
        <p:spPr>
          <a:xfrm>
            <a:off x="1587058" y="1055095"/>
            <a:ext cx="2808773" cy="707886"/>
          </a:xfrm>
          <a:prstGeom prst="rect">
            <a:avLst/>
          </a:prstGeom>
          <a:noFill/>
        </p:spPr>
        <p:txBody>
          <a:bodyPr wrap="square" lIns="91440" tIns="45720" rIns="91440" bIns="45720" rtlCol="0" anchor="t">
            <a:spAutoFit/>
          </a:bodyPr>
          <a:lstStyle/>
          <a:p>
            <a:r>
              <a:rPr lang="es-ES_tradnl" sz="2000" b="1" dirty="0">
                <a:ln w="3810">
                  <a:solidFill>
                    <a:schemeClr val="bg1"/>
                  </a:solidFill>
                </a:ln>
                <a:solidFill>
                  <a:schemeClr val="bg1"/>
                </a:solidFill>
                <a:latin typeface="Figtree" pitchFamily="2" charset="0"/>
                <a:ea typeface="Tahoma" panose="020B0604030504040204" pitchFamily="34" charset="0"/>
                <a:cs typeface="Tahoma" panose="020B0604030504040204" pitchFamily="34" charset="0"/>
              </a:rPr>
              <a:t>Gastos de Administración y Ventas</a:t>
            </a:r>
            <a:endParaRPr lang="es-CL" sz="2000" b="1" dirty="0">
              <a:ln w="3810">
                <a:solidFill>
                  <a:schemeClr val="bg1"/>
                </a:solidFill>
              </a:ln>
              <a:solidFill>
                <a:schemeClr val="bg1"/>
              </a:solidFill>
              <a:latin typeface="Figtree" pitchFamily="2" charset="0"/>
              <a:ea typeface="Tahoma" panose="020B0604030504040204" pitchFamily="34" charset="0"/>
              <a:cs typeface="Tahoma" panose="020B0604030504040204" pitchFamily="34" charset="0"/>
            </a:endParaRPr>
          </a:p>
        </p:txBody>
      </p:sp>
      <p:sp>
        <p:nvSpPr>
          <p:cNvPr id="17" name="Elipse 16">
            <a:extLst>
              <a:ext uri="{FF2B5EF4-FFF2-40B4-BE49-F238E27FC236}">
                <a16:creationId xmlns:a16="http://schemas.microsoft.com/office/drawing/2014/main" id="{2A207412-608D-21D8-B915-170BFEE4DB18}"/>
              </a:ext>
            </a:extLst>
          </p:cNvPr>
          <p:cNvSpPr/>
          <p:nvPr/>
        </p:nvSpPr>
        <p:spPr>
          <a:xfrm>
            <a:off x="550607" y="1062871"/>
            <a:ext cx="730800" cy="730800"/>
          </a:xfrm>
          <a:prstGeom prst="ellipse">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8" name="CuadroTexto 17">
            <a:extLst>
              <a:ext uri="{FF2B5EF4-FFF2-40B4-BE49-F238E27FC236}">
                <a16:creationId xmlns:a16="http://schemas.microsoft.com/office/drawing/2014/main" id="{20926881-6610-903B-982C-239AF33A680E}"/>
              </a:ext>
            </a:extLst>
          </p:cNvPr>
          <p:cNvSpPr txBox="1"/>
          <p:nvPr/>
        </p:nvSpPr>
        <p:spPr>
          <a:xfrm>
            <a:off x="756370" y="1228216"/>
            <a:ext cx="319274" cy="400110"/>
          </a:xfrm>
          <a:prstGeom prst="rect">
            <a:avLst/>
          </a:prstGeom>
          <a:noFill/>
        </p:spPr>
        <p:txBody>
          <a:bodyPr wrap="square" lIns="91440" tIns="45720" rIns="91440" bIns="45720" rtlCol="0" anchor="t">
            <a:spAutoFit/>
          </a:bodyPr>
          <a:lstStyle/>
          <a:p>
            <a:r>
              <a:rPr lang="es-ES_tradnl" sz="2000" b="1" dirty="0">
                <a:ln w="3810">
                  <a:solidFill>
                    <a:schemeClr val="bg1"/>
                  </a:solidFill>
                </a:ln>
                <a:solidFill>
                  <a:schemeClr val="bg1"/>
                </a:solidFill>
                <a:latin typeface="Figtree" pitchFamily="2" charset="0"/>
                <a:ea typeface="Tahoma" panose="020B0604030504040204" pitchFamily="34" charset="0"/>
                <a:cs typeface="Tahoma" panose="020B0604030504040204" pitchFamily="34" charset="0"/>
              </a:rPr>
              <a:t>4</a:t>
            </a:r>
            <a:endParaRPr lang="es-CL" sz="2000" b="1" dirty="0">
              <a:ln w="3810">
                <a:solidFill>
                  <a:schemeClr val="bg1"/>
                </a:solidFill>
              </a:ln>
              <a:solidFill>
                <a:schemeClr val="bg1"/>
              </a:solidFill>
              <a:latin typeface="Figtree" pitchFamily="2"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7033255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ángulo: esquinas redondeadas 19">
            <a:extLst>
              <a:ext uri="{FF2B5EF4-FFF2-40B4-BE49-F238E27FC236}">
                <a16:creationId xmlns:a16="http://schemas.microsoft.com/office/drawing/2014/main" id="{77101E9E-1118-7D16-3268-348EB13BFC1A}"/>
              </a:ext>
            </a:extLst>
          </p:cNvPr>
          <p:cNvSpPr/>
          <p:nvPr/>
        </p:nvSpPr>
        <p:spPr>
          <a:xfrm>
            <a:off x="549182" y="1687286"/>
            <a:ext cx="11011447" cy="4321628"/>
          </a:xfrm>
          <a:prstGeom prst="roundRect">
            <a:avLst/>
          </a:prstGeom>
          <a:solidFill>
            <a:srgbClr val="212432"/>
          </a:solidFill>
          <a:ln>
            <a:solidFill>
              <a:srgbClr val="2124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Marcador de pie de página 3">
            <a:extLst>
              <a:ext uri="{FF2B5EF4-FFF2-40B4-BE49-F238E27FC236}">
                <a16:creationId xmlns:a16="http://schemas.microsoft.com/office/drawing/2014/main" id="{3689A293-C160-BEA2-277C-66695B2551F8}"/>
              </a:ext>
            </a:extLst>
          </p:cNvPr>
          <p:cNvSpPr txBox="1">
            <a:spLocks/>
          </p:cNvSpPr>
          <p:nvPr/>
        </p:nvSpPr>
        <p:spPr>
          <a:xfrm>
            <a:off x="0" y="6438813"/>
            <a:ext cx="12192000" cy="432000"/>
          </a:xfrm>
          <a:prstGeom prst="rect">
            <a:avLst/>
          </a:prstGeom>
          <a:solidFill>
            <a:srgbClr val="212432"/>
          </a:solidFill>
          <a:ln>
            <a:noFill/>
          </a:ln>
        </p:spPr>
        <p:txBody>
          <a:bodyPr vert="horz" lIns="91440" tIns="45720" rIns="91440" bIns="45720" rtlCol="0" anchor="ctr"/>
          <a:lstStyle>
            <a:defPPr>
              <a:defRPr lang="es-ES_tradnl"/>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L" sz="1100" dirty="0">
                <a:ln w="6350">
                  <a:solidFill>
                    <a:schemeClr val="bg1"/>
                  </a:solidFill>
                </a:ln>
                <a:latin typeface="Figtree" pitchFamily="2" charset="0"/>
                <a:ea typeface="Microsoft Sans Serif" panose="020B0604020202020204" pitchFamily="34" charset="0"/>
                <a:cs typeface="Microsoft Sans Serif" panose="020B0604020202020204" pitchFamily="34" charset="0"/>
              </a:rPr>
              <a:t>Presentación de Resultados 3T24 / Septiembre 2024</a:t>
            </a:r>
          </a:p>
        </p:txBody>
      </p:sp>
      <p:sp>
        <p:nvSpPr>
          <p:cNvPr id="7" name="Marcador de número de diapositiva 10">
            <a:extLst>
              <a:ext uri="{FF2B5EF4-FFF2-40B4-BE49-F238E27FC236}">
                <a16:creationId xmlns:a16="http://schemas.microsoft.com/office/drawing/2014/main" id="{93641B61-772D-FD28-C8A3-6D6B42BB8D3C}"/>
              </a:ext>
            </a:extLst>
          </p:cNvPr>
          <p:cNvSpPr txBox="1">
            <a:spLocks/>
          </p:cNvSpPr>
          <p:nvPr/>
        </p:nvSpPr>
        <p:spPr>
          <a:xfrm>
            <a:off x="9315494" y="6492875"/>
            <a:ext cx="2743200" cy="365125"/>
          </a:xfrm>
          <a:prstGeom prst="rect">
            <a:avLst/>
          </a:prstGeom>
        </p:spPr>
        <p:txBody>
          <a:bodyPr vert="horz" lIns="91440" tIns="45720" rIns="91440" bIns="45720" rtlCol="0" anchor="ctr"/>
          <a:lstStyle>
            <a:defPPr>
              <a:defRPr lang="es-ES_tradnl"/>
            </a:defPPr>
            <a:lvl1pPr marL="0" algn="r" defTabSz="914400" rtl="0" eaLnBrk="1" latinLnBrk="0" hangingPunct="1">
              <a:defRPr sz="1200" kern="1200">
                <a:solidFill>
                  <a:schemeClr val="bg1"/>
                </a:solidFill>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CDD08E-3282-4844-AD9C-AEA00011782B}" type="slidenum">
              <a:rPr lang="es-CL" sz="1100" smtClean="0">
                <a:latin typeface="Figtree" pitchFamily="2" charset="0"/>
              </a:rPr>
              <a:pPr/>
              <a:t>12</a:t>
            </a:fld>
            <a:endParaRPr lang="es-CL" sz="1100" dirty="0">
              <a:latin typeface="Figtree" pitchFamily="2" charset="0"/>
            </a:endParaRPr>
          </a:p>
        </p:txBody>
      </p:sp>
      <p:pic>
        <p:nvPicPr>
          <p:cNvPr id="10" name="Imagen 9">
            <a:extLst>
              <a:ext uri="{FF2B5EF4-FFF2-40B4-BE49-F238E27FC236}">
                <a16:creationId xmlns:a16="http://schemas.microsoft.com/office/drawing/2014/main" id="{3A518A01-8633-CEF7-8B22-94C98B2252FF}"/>
              </a:ext>
            </a:extLst>
          </p:cNvPr>
          <p:cNvPicPr>
            <a:picLocks noChangeAspect="1"/>
          </p:cNvPicPr>
          <p:nvPr/>
        </p:nvPicPr>
        <p:blipFill>
          <a:blip r:embed="rId2">
            <a:biLevel thresh="25000"/>
          </a:blip>
          <a:stretch>
            <a:fillRect/>
          </a:stretch>
        </p:blipFill>
        <p:spPr>
          <a:xfrm>
            <a:off x="661035" y="6529451"/>
            <a:ext cx="605790" cy="274320"/>
          </a:xfrm>
          <a:prstGeom prst="rect">
            <a:avLst/>
          </a:prstGeom>
        </p:spPr>
      </p:pic>
      <p:sp>
        <p:nvSpPr>
          <p:cNvPr id="13" name="Diagrama de flujo: terminador 12">
            <a:extLst>
              <a:ext uri="{FF2B5EF4-FFF2-40B4-BE49-F238E27FC236}">
                <a16:creationId xmlns:a16="http://schemas.microsoft.com/office/drawing/2014/main" id="{8F3E91A3-B541-512A-9B25-58D18CA048E2}"/>
              </a:ext>
            </a:extLst>
          </p:cNvPr>
          <p:cNvSpPr/>
          <p:nvPr/>
        </p:nvSpPr>
        <p:spPr>
          <a:xfrm>
            <a:off x="549183" y="752124"/>
            <a:ext cx="1596488" cy="495653"/>
          </a:xfrm>
          <a:prstGeom prst="flowChartTerminator">
            <a:avLst/>
          </a:prstGeom>
          <a:solidFill>
            <a:srgbClr val="212432"/>
          </a:solidFill>
          <a:ln w="19050">
            <a:solidFill>
              <a:srgbClr val="2124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4" name="Marcador de texto 3">
            <a:extLst>
              <a:ext uri="{FF2B5EF4-FFF2-40B4-BE49-F238E27FC236}">
                <a16:creationId xmlns:a16="http://schemas.microsoft.com/office/drawing/2014/main" id="{8627B85E-EC72-8018-AA0F-3042FC021982}"/>
              </a:ext>
            </a:extLst>
          </p:cNvPr>
          <p:cNvSpPr txBox="1">
            <a:spLocks/>
          </p:cNvSpPr>
          <p:nvPr/>
        </p:nvSpPr>
        <p:spPr>
          <a:xfrm>
            <a:off x="549182" y="365849"/>
            <a:ext cx="8319047" cy="966473"/>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s-MX" sz="2000" b="1" dirty="0">
                <a:latin typeface="Figtree" pitchFamily="2" charset="0"/>
                <a:ea typeface="Tahoma" panose="020B0604030504040204" pitchFamily="34" charset="0"/>
                <a:cs typeface="Tahoma" panose="020B0604030504040204" pitchFamily="34" charset="0"/>
              </a:rPr>
              <a:t>4.1. </a:t>
            </a:r>
            <a:r>
              <a:rPr lang="es-MX" sz="2000" b="1" dirty="0" err="1">
                <a:latin typeface="Figtree" pitchFamily="2" charset="0"/>
                <a:ea typeface="Tahoma" panose="020B0604030504040204" pitchFamily="34" charset="0"/>
                <a:cs typeface="Tahoma" panose="020B0604030504040204" pitchFamily="34" charset="0"/>
              </a:rPr>
              <a:t>GAVs</a:t>
            </a:r>
            <a:endParaRPr lang="es-MX" sz="2000" b="1" dirty="0">
              <a:latin typeface="Figtree" pitchFamily="2" charset="0"/>
              <a:ea typeface="Tahoma" panose="020B0604030504040204" pitchFamily="34" charset="0"/>
              <a:cs typeface="Tahoma" panose="020B0604030504040204" pitchFamily="34" charset="0"/>
            </a:endParaRPr>
          </a:p>
          <a:p>
            <a:pPr marL="0" indent="0">
              <a:buNone/>
            </a:pPr>
            <a:r>
              <a:rPr lang="es-MX" sz="2000" b="1" dirty="0">
                <a:solidFill>
                  <a:schemeClr val="bg1"/>
                </a:solidFill>
                <a:latin typeface="Figtree" pitchFamily="2" charset="0"/>
                <a:ea typeface="Tahoma" panose="020B0604030504040204" pitchFamily="34" charset="0"/>
                <a:cs typeface="Tahoma" panose="020B0604030504040204" pitchFamily="34" charset="0"/>
              </a:rPr>
              <a:t>Consolidados</a:t>
            </a:r>
          </a:p>
        </p:txBody>
      </p:sp>
      <p:graphicFrame>
        <p:nvGraphicFramePr>
          <p:cNvPr id="3" name="Gráfico 2">
            <a:extLst>
              <a:ext uri="{FF2B5EF4-FFF2-40B4-BE49-F238E27FC236}">
                <a16:creationId xmlns:a16="http://schemas.microsoft.com/office/drawing/2014/main" id="{8C0EA3AE-87EA-4D56-AD19-0B8727253099}"/>
              </a:ext>
            </a:extLst>
          </p:cNvPr>
          <p:cNvGraphicFramePr>
            <a:graphicFrameLocks/>
          </p:cNvGraphicFramePr>
          <p:nvPr>
            <p:extLst>
              <p:ext uri="{D42A27DB-BD31-4B8C-83A1-F6EECF244321}">
                <p14:modId xmlns:p14="http://schemas.microsoft.com/office/powerpoint/2010/main" val="300440750"/>
              </p:ext>
            </p:extLst>
          </p:nvPr>
        </p:nvGraphicFramePr>
        <p:xfrm>
          <a:off x="631372" y="1865510"/>
          <a:ext cx="10929258" cy="408723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818646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descr="Un cuarto con una ventana grande&#10;&#10;Descripción generada automáticamente">
            <a:extLst>
              <a:ext uri="{FF2B5EF4-FFF2-40B4-BE49-F238E27FC236}">
                <a16:creationId xmlns:a16="http://schemas.microsoft.com/office/drawing/2014/main" id="{EF80CAA9-D6B4-0EBD-F7A0-A633491DBF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88" y="0"/>
            <a:ext cx="12177224" cy="6858000"/>
          </a:xfrm>
          <a:prstGeom prst="rect">
            <a:avLst/>
          </a:prstGeom>
        </p:spPr>
      </p:pic>
      <p:sp>
        <p:nvSpPr>
          <p:cNvPr id="2" name="Rectángulo 1">
            <a:extLst>
              <a:ext uri="{FF2B5EF4-FFF2-40B4-BE49-F238E27FC236}">
                <a16:creationId xmlns:a16="http://schemas.microsoft.com/office/drawing/2014/main" id="{D8A35D2C-9AA3-088F-931E-6C8EA418C0E9}"/>
              </a:ext>
            </a:extLst>
          </p:cNvPr>
          <p:cNvSpPr/>
          <p:nvPr/>
        </p:nvSpPr>
        <p:spPr>
          <a:xfrm>
            <a:off x="0" y="0"/>
            <a:ext cx="12192000" cy="6857999"/>
          </a:xfrm>
          <a:prstGeom prst="rect">
            <a:avLst/>
          </a:prstGeom>
          <a:gradFill>
            <a:gsLst>
              <a:gs pos="0">
                <a:srgbClr val="212432"/>
              </a:gs>
              <a:gs pos="100000">
                <a:schemeClr val="tx1">
                  <a:alpha val="10000"/>
                </a:schemeClr>
              </a:gs>
              <a:gs pos="72000">
                <a:schemeClr val="tx1">
                  <a:alpha val="10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dirty="0"/>
          </a:p>
        </p:txBody>
      </p:sp>
      <p:grpSp>
        <p:nvGrpSpPr>
          <p:cNvPr id="14" name="Grupo 13">
            <a:extLst>
              <a:ext uri="{FF2B5EF4-FFF2-40B4-BE49-F238E27FC236}">
                <a16:creationId xmlns:a16="http://schemas.microsoft.com/office/drawing/2014/main" id="{23F45358-AC33-86E9-F305-6601CAFE3EC7}"/>
              </a:ext>
            </a:extLst>
          </p:cNvPr>
          <p:cNvGrpSpPr/>
          <p:nvPr/>
        </p:nvGrpSpPr>
        <p:grpSpPr>
          <a:xfrm>
            <a:off x="550607" y="1062871"/>
            <a:ext cx="3208396" cy="731695"/>
            <a:chOff x="7787148" y="2478716"/>
            <a:chExt cx="3208396" cy="731695"/>
          </a:xfrm>
        </p:grpSpPr>
        <p:sp>
          <p:nvSpPr>
            <p:cNvPr id="4" name="Diagrama de flujo: terminador 3">
              <a:extLst>
                <a:ext uri="{FF2B5EF4-FFF2-40B4-BE49-F238E27FC236}">
                  <a16:creationId xmlns:a16="http://schemas.microsoft.com/office/drawing/2014/main" id="{EC7C5095-28D0-EA5D-8726-383933DE7517}"/>
                </a:ext>
              </a:extLst>
            </p:cNvPr>
            <p:cNvSpPr/>
            <p:nvPr/>
          </p:nvSpPr>
          <p:spPr>
            <a:xfrm>
              <a:off x="8635558" y="2478716"/>
              <a:ext cx="1707978" cy="731695"/>
            </a:xfrm>
            <a:prstGeom prst="flowChartTerminator">
              <a:avLst/>
            </a:prstGeom>
            <a:no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 name="CuadroTexto 4">
              <a:extLst>
                <a:ext uri="{FF2B5EF4-FFF2-40B4-BE49-F238E27FC236}">
                  <a16:creationId xmlns:a16="http://schemas.microsoft.com/office/drawing/2014/main" id="{A91F1910-D502-8708-8751-6D8D55177226}"/>
                </a:ext>
              </a:extLst>
            </p:cNvPr>
            <p:cNvSpPr txBox="1"/>
            <p:nvPr/>
          </p:nvSpPr>
          <p:spPr>
            <a:xfrm>
              <a:off x="8838386" y="2644061"/>
              <a:ext cx="2157158" cy="400110"/>
            </a:xfrm>
            <a:prstGeom prst="rect">
              <a:avLst/>
            </a:prstGeom>
            <a:noFill/>
          </p:spPr>
          <p:txBody>
            <a:bodyPr wrap="square" lIns="91440" tIns="45720" rIns="91440" bIns="45720" rtlCol="0" anchor="t">
              <a:spAutoFit/>
            </a:bodyPr>
            <a:lstStyle/>
            <a:p>
              <a:r>
                <a:rPr lang="es-ES_tradnl" sz="2000" b="1" dirty="0">
                  <a:ln w="3810">
                    <a:solidFill>
                      <a:schemeClr val="bg1"/>
                    </a:solidFill>
                  </a:ln>
                  <a:solidFill>
                    <a:schemeClr val="bg1"/>
                  </a:solidFill>
                  <a:latin typeface="Figtree" pitchFamily="2" charset="0"/>
                  <a:ea typeface="Tahoma" panose="020B0604030504040204" pitchFamily="34" charset="0"/>
                  <a:cs typeface="Tahoma" panose="020B0604030504040204" pitchFamily="34" charset="0"/>
                </a:rPr>
                <a:t>Eficiencia</a:t>
              </a:r>
              <a:endParaRPr lang="es-CL" sz="2000" b="1" dirty="0">
                <a:ln w="3810">
                  <a:solidFill>
                    <a:schemeClr val="bg1"/>
                  </a:solidFill>
                </a:ln>
                <a:solidFill>
                  <a:schemeClr val="bg1"/>
                </a:solidFill>
                <a:latin typeface="Figtree" pitchFamily="2" charset="0"/>
                <a:ea typeface="Tahoma" panose="020B0604030504040204" pitchFamily="34" charset="0"/>
                <a:cs typeface="Tahoma" panose="020B0604030504040204" pitchFamily="34" charset="0"/>
              </a:endParaRPr>
            </a:p>
          </p:txBody>
        </p:sp>
        <p:sp>
          <p:nvSpPr>
            <p:cNvPr id="12" name="Elipse 11">
              <a:extLst>
                <a:ext uri="{FF2B5EF4-FFF2-40B4-BE49-F238E27FC236}">
                  <a16:creationId xmlns:a16="http://schemas.microsoft.com/office/drawing/2014/main" id="{B58CDE5E-EDA9-574A-5DD9-A6D45E13D94E}"/>
                </a:ext>
              </a:extLst>
            </p:cNvPr>
            <p:cNvSpPr/>
            <p:nvPr/>
          </p:nvSpPr>
          <p:spPr>
            <a:xfrm>
              <a:off x="7787148" y="2478716"/>
              <a:ext cx="730800" cy="730800"/>
            </a:xfrm>
            <a:prstGeom prst="ellipse">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3" name="CuadroTexto 12">
              <a:extLst>
                <a:ext uri="{FF2B5EF4-FFF2-40B4-BE49-F238E27FC236}">
                  <a16:creationId xmlns:a16="http://schemas.microsoft.com/office/drawing/2014/main" id="{0E3E8F65-326B-02A7-7D83-D4B8F65D3E73}"/>
                </a:ext>
              </a:extLst>
            </p:cNvPr>
            <p:cNvSpPr txBox="1"/>
            <p:nvPr/>
          </p:nvSpPr>
          <p:spPr>
            <a:xfrm>
              <a:off x="7992911" y="2644061"/>
              <a:ext cx="319274" cy="400110"/>
            </a:xfrm>
            <a:prstGeom prst="rect">
              <a:avLst/>
            </a:prstGeom>
            <a:noFill/>
          </p:spPr>
          <p:txBody>
            <a:bodyPr wrap="square" lIns="91440" tIns="45720" rIns="91440" bIns="45720" rtlCol="0" anchor="t">
              <a:spAutoFit/>
            </a:bodyPr>
            <a:lstStyle/>
            <a:p>
              <a:r>
                <a:rPr lang="es-ES_tradnl" sz="2000" b="1" dirty="0">
                  <a:ln w="3810">
                    <a:solidFill>
                      <a:schemeClr val="bg1"/>
                    </a:solidFill>
                  </a:ln>
                  <a:solidFill>
                    <a:schemeClr val="bg1"/>
                  </a:solidFill>
                  <a:latin typeface="Figtree" pitchFamily="2" charset="0"/>
                  <a:ea typeface="Tahoma" panose="020B0604030504040204" pitchFamily="34" charset="0"/>
                  <a:cs typeface="Tahoma" panose="020B0604030504040204" pitchFamily="34" charset="0"/>
                </a:rPr>
                <a:t>5</a:t>
              </a:r>
              <a:endParaRPr lang="es-CL" sz="2000" b="1" dirty="0">
                <a:ln w="3810">
                  <a:solidFill>
                    <a:schemeClr val="bg1"/>
                  </a:solidFill>
                </a:ln>
                <a:solidFill>
                  <a:schemeClr val="bg1"/>
                </a:solidFill>
                <a:latin typeface="Figtree" pitchFamily="2"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8670089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número de diapositiva 10">
            <a:extLst>
              <a:ext uri="{FF2B5EF4-FFF2-40B4-BE49-F238E27FC236}">
                <a16:creationId xmlns:a16="http://schemas.microsoft.com/office/drawing/2014/main" id="{93641B61-772D-FD28-C8A3-6D6B42BB8D3C}"/>
              </a:ext>
            </a:extLst>
          </p:cNvPr>
          <p:cNvSpPr txBox="1">
            <a:spLocks/>
          </p:cNvSpPr>
          <p:nvPr/>
        </p:nvSpPr>
        <p:spPr>
          <a:xfrm>
            <a:off x="9315494" y="6492875"/>
            <a:ext cx="2743200" cy="365125"/>
          </a:xfrm>
          <a:prstGeom prst="rect">
            <a:avLst/>
          </a:prstGeom>
        </p:spPr>
        <p:txBody>
          <a:bodyPr vert="horz" lIns="91440" tIns="45720" rIns="91440" bIns="45720" rtlCol="0" anchor="ctr"/>
          <a:lstStyle>
            <a:defPPr>
              <a:defRPr lang="es-ES_tradnl"/>
            </a:defPPr>
            <a:lvl1pPr marL="0" algn="r" defTabSz="914400" rtl="0" eaLnBrk="1" latinLnBrk="0" hangingPunct="1">
              <a:defRPr sz="1200" kern="1200">
                <a:solidFill>
                  <a:schemeClr val="bg1"/>
                </a:solidFill>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CDD08E-3282-4844-AD9C-AEA00011782B}" type="slidenum">
              <a:rPr lang="es-CL" sz="1100" smtClean="0">
                <a:latin typeface="Figtree" pitchFamily="2" charset="0"/>
              </a:rPr>
              <a:pPr/>
              <a:t>14</a:t>
            </a:fld>
            <a:endParaRPr lang="es-CL" sz="1100" dirty="0">
              <a:latin typeface="Figtree" pitchFamily="2" charset="0"/>
            </a:endParaRPr>
          </a:p>
        </p:txBody>
      </p:sp>
      <p:sp>
        <p:nvSpPr>
          <p:cNvPr id="20" name="CuadroTexto 19">
            <a:extLst>
              <a:ext uri="{FF2B5EF4-FFF2-40B4-BE49-F238E27FC236}">
                <a16:creationId xmlns:a16="http://schemas.microsoft.com/office/drawing/2014/main" id="{2ED874E8-B5C0-9F56-CC3A-FBEA70A5C602}"/>
              </a:ext>
            </a:extLst>
          </p:cNvPr>
          <p:cNvSpPr txBox="1"/>
          <p:nvPr/>
        </p:nvSpPr>
        <p:spPr>
          <a:xfrm>
            <a:off x="4641803" y="1602051"/>
            <a:ext cx="2908393" cy="430887"/>
          </a:xfrm>
          <a:prstGeom prst="rect">
            <a:avLst/>
          </a:prstGeom>
          <a:noFill/>
        </p:spPr>
        <p:txBody>
          <a:bodyPr wrap="square">
            <a:spAutoFit/>
          </a:bodyPr>
          <a:lstStyle/>
          <a:p>
            <a:pPr marL="0" indent="0" algn="ctr">
              <a:lnSpc>
                <a:spcPct val="100000"/>
              </a:lnSpc>
              <a:spcBef>
                <a:spcPts val="0"/>
              </a:spcBef>
              <a:buNone/>
            </a:pPr>
            <a:r>
              <a:rPr lang="es-CL" sz="1100" b="1" dirty="0">
                <a:solidFill>
                  <a:srgbClr val="212432"/>
                </a:solidFill>
                <a:latin typeface="Figtree" pitchFamily="2" charset="0"/>
                <a:cs typeface="Microsoft Sans Serif" panose="020B0604020202020204" pitchFamily="34" charset="0"/>
              </a:rPr>
              <a:t>Liquidez corriente</a:t>
            </a:r>
          </a:p>
          <a:p>
            <a:pPr marL="0" indent="0" algn="ctr">
              <a:lnSpc>
                <a:spcPct val="100000"/>
              </a:lnSpc>
              <a:spcBef>
                <a:spcPts val="0"/>
              </a:spcBef>
              <a:buNone/>
            </a:pPr>
            <a:r>
              <a:rPr lang="es-CL" sz="1100" b="1" dirty="0">
                <a:solidFill>
                  <a:srgbClr val="212432"/>
                </a:solidFill>
                <a:latin typeface="Figtree" pitchFamily="2" charset="0"/>
                <a:cs typeface="Microsoft Sans Serif" panose="020B0604020202020204" pitchFamily="34" charset="0"/>
              </a:rPr>
              <a:t>(activos corrientes / pasivos corrientes)</a:t>
            </a:r>
          </a:p>
        </p:txBody>
      </p:sp>
      <p:sp>
        <p:nvSpPr>
          <p:cNvPr id="21" name="CuadroTexto 20">
            <a:extLst>
              <a:ext uri="{FF2B5EF4-FFF2-40B4-BE49-F238E27FC236}">
                <a16:creationId xmlns:a16="http://schemas.microsoft.com/office/drawing/2014/main" id="{089A480A-61DA-BAB7-B829-56A0EC41AB18}"/>
              </a:ext>
            </a:extLst>
          </p:cNvPr>
          <p:cNvSpPr txBox="1"/>
          <p:nvPr/>
        </p:nvSpPr>
        <p:spPr>
          <a:xfrm>
            <a:off x="8639966" y="1602051"/>
            <a:ext cx="2908393" cy="430887"/>
          </a:xfrm>
          <a:prstGeom prst="rect">
            <a:avLst/>
          </a:prstGeom>
          <a:noFill/>
        </p:spPr>
        <p:txBody>
          <a:bodyPr wrap="square">
            <a:spAutoFit/>
          </a:bodyPr>
          <a:lstStyle/>
          <a:p>
            <a:pPr marL="0" indent="0" algn="ctr">
              <a:lnSpc>
                <a:spcPct val="100000"/>
              </a:lnSpc>
              <a:spcBef>
                <a:spcPts val="0"/>
              </a:spcBef>
              <a:buNone/>
            </a:pPr>
            <a:r>
              <a:rPr lang="es-CL" sz="1100" b="1" dirty="0">
                <a:solidFill>
                  <a:srgbClr val="212432"/>
                </a:solidFill>
                <a:latin typeface="Figtree" pitchFamily="2" charset="0"/>
                <a:cs typeface="Microsoft Sans Serif" panose="020B0604020202020204" pitchFamily="34" charset="0"/>
              </a:rPr>
              <a:t>Razón de endeudamiento</a:t>
            </a:r>
          </a:p>
          <a:p>
            <a:pPr marL="0" indent="0" algn="ctr">
              <a:lnSpc>
                <a:spcPct val="100000"/>
              </a:lnSpc>
              <a:spcBef>
                <a:spcPts val="0"/>
              </a:spcBef>
              <a:buNone/>
            </a:pPr>
            <a:r>
              <a:rPr lang="es-CL" sz="1100" b="1" dirty="0">
                <a:solidFill>
                  <a:srgbClr val="212432"/>
                </a:solidFill>
                <a:latin typeface="Figtree" pitchFamily="2" charset="0"/>
                <a:cs typeface="Microsoft Sans Serif" panose="020B0604020202020204" pitchFamily="34" charset="0"/>
              </a:rPr>
              <a:t>(pasivo exigible/ patrimonio total)</a:t>
            </a:r>
          </a:p>
        </p:txBody>
      </p:sp>
      <p:sp>
        <p:nvSpPr>
          <p:cNvPr id="22" name="CuadroTexto 21">
            <a:extLst>
              <a:ext uri="{FF2B5EF4-FFF2-40B4-BE49-F238E27FC236}">
                <a16:creationId xmlns:a16="http://schemas.microsoft.com/office/drawing/2014/main" id="{E6C9A6FF-E4FE-D3DE-395F-120CB8DF2499}"/>
              </a:ext>
            </a:extLst>
          </p:cNvPr>
          <p:cNvSpPr txBox="1"/>
          <p:nvPr/>
        </p:nvSpPr>
        <p:spPr>
          <a:xfrm>
            <a:off x="850853" y="1602051"/>
            <a:ext cx="2908393" cy="430887"/>
          </a:xfrm>
          <a:prstGeom prst="rect">
            <a:avLst/>
          </a:prstGeom>
          <a:noFill/>
        </p:spPr>
        <p:txBody>
          <a:bodyPr wrap="square">
            <a:spAutoFit/>
          </a:bodyPr>
          <a:lstStyle/>
          <a:p>
            <a:pPr marL="0" indent="0" algn="ctr">
              <a:lnSpc>
                <a:spcPct val="100000"/>
              </a:lnSpc>
              <a:spcBef>
                <a:spcPts val="0"/>
              </a:spcBef>
              <a:buNone/>
            </a:pPr>
            <a:r>
              <a:rPr lang="es-CL" sz="1100" b="1" dirty="0">
                <a:solidFill>
                  <a:srgbClr val="212432"/>
                </a:solidFill>
                <a:latin typeface="Figtree" pitchFamily="2" charset="0"/>
                <a:cs typeface="Microsoft Sans Serif" panose="020B0604020202020204" pitchFamily="34" charset="0"/>
              </a:rPr>
              <a:t>Deuda financiera consolidada</a:t>
            </a:r>
          </a:p>
          <a:p>
            <a:pPr marL="0" indent="0" algn="ctr">
              <a:lnSpc>
                <a:spcPct val="100000"/>
              </a:lnSpc>
              <a:spcBef>
                <a:spcPts val="0"/>
              </a:spcBef>
              <a:buNone/>
            </a:pPr>
            <a:r>
              <a:rPr lang="es-CL" sz="1100" b="1" dirty="0">
                <a:solidFill>
                  <a:srgbClr val="212432"/>
                </a:solidFill>
                <a:latin typeface="Figtree" pitchFamily="2" charset="0"/>
                <a:cs typeface="Microsoft Sans Serif" panose="020B0604020202020204" pitchFamily="34" charset="0"/>
              </a:rPr>
              <a:t>(Ch$ miles de millones)</a:t>
            </a:r>
          </a:p>
        </p:txBody>
      </p:sp>
      <p:graphicFrame>
        <p:nvGraphicFramePr>
          <p:cNvPr id="23" name="Tabla 22">
            <a:extLst>
              <a:ext uri="{FF2B5EF4-FFF2-40B4-BE49-F238E27FC236}">
                <a16:creationId xmlns:a16="http://schemas.microsoft.com/office/drawing/2014/main" id="{43C59A09-A1B8-FE0B-2F00-11BE5986E113}"/>
              </a:ext>
            </a:extLst>
          </p:cNvPr>
          <p:cNvGraphicFramePr>
            <a:graphicFrameLocks noGrp="1"/>
          </p:cNvGraphicFramePr>
          <p:nvPr>
            <p:extLst>
              <p:ext uri="{D42A27DB-BD31-4B8C-83A1-F6EECF244321}">
                <p14:modId xmlns:p14="http://schemas.microsoft.com/office/powerpoint/2010/main" val="4292627587"/>
              </p:ext>
            </p:extLst>
          </p:nvPr>
        </p:nvGraphicFramePr>
        <p:xfrm>
          <a:off x="374650" y="5686362"/>
          <a:ext cx="1784350" cy="548640"/>
        </p:xfrm>
        <a:graphic>
          <a:graphicData uri="http://schemas.openxmlformats.org/drawingml/2006/table">
            <a:tbl>
              <a:tblPr>
                <a:tableStyleId>{5C22544A-7EE6-4342-B048-85BDC9FD1C3A}</a:tableStyleId>
              </a:tblPr>
              <a:tblGrid>
                <a:gridCol w="1784350">
                  <a:extLst>
                    <a:ext uri="{9D8B030D-6E8A-4147-A177-3AD203B41FA5}">
                      <a16:colId xmlns:a16="http://schemas.microsoft.com/office/drawing/2014/main" val="2548765472"/>
                    </a:ext>
                  </a:extLst>
                </a:gridCol>
              </a:tblGrid>
              <a:tr h="182880">
                <a:tc>
                  <a:txBody>
                    <a:bodyPr/>
                    <a:lstStyle/>
                    <a:p>
                      <a:pPr algn="l" fontAlgn="b"/>
                      <a:r>
                        <a:rPr lang="es-CL" sz="1100" u="none" strike="noStrike" dirty="0">
                          <a:solidFill>
                            <a:srgbClr val="212432"/>
                          </a:solidFill>
                          <a:effectLst/>
                          <a:latin typeface="Figtree" pitchFamily="2" charset="0"/>
                        </a:rPr>
                        <a:t> MM$108.179 </a:t>
                      </a:r>
                      <a:endParaRPr lang="es-CL" sz="1100" b="0" i="0" u="none" strike="noStrike" dirty="0">
                        <a:solidFill>
                          <a:srgbClr val="212432"/>
                        </a:solidFill>
                        <a:effectLst/>
                        <a:latin typeface="Figtree" pitchFamily="2" charset="0"/>
                      </a:endParaRPr>
                    </a:p>
                  </a:txBody>
                  <a:tcPr marL="7620" marR="7620" marT="7620" marB="0" anchor="b">
                    <a:noFill/>
                  </a:tcPr>
                </a:tc>
                <a:extLst>
                  <a:ext uri="{0D108BD9-81ED-4DB2-BD59-A6C34878D82A}">
                    <a16:rowId xmlns:a16="http://schemas.microsoft.com/office/drawing/2014/main" val="1544227590"/>
                  </a:ext>
                </a:extLst>
              </a:tr>
              <a:tr h="182880">
                <a:tc>
                  <a:txBody>
                    <a:bodyPr/>
                    <a:lstStyle/>
                    <a:p>
                      <a:pPr algn="l" fontAlgn="b"/>
                      <a:r>
                        <a:rPr lang="es-CL" sz="1100" u="none" strike="noStrike" dirty="0">
                          <a:solidFill>
                            <a:srgbClr val="212432"/>
                          </a:solidFill>
                          <a:effectLst/>
                          <a:latin typeface="Figtree" pitchFamily="2" charset="0"/>
                        </a:rPr>
                        <a:t>(*) Nota 18 FECU</a:t>
                      </a:r>
                      <a:endParaRPr lang="es-CL" sz="1100" b="0" i="0" u="none" strike="noStrike" dirty="0">
                        <a:solidFill>
                          <a:srgbClr val="212432"/>
                        </a:solidFill>
                        <a:effectLst/>
                        <a:latin typeface="Figtree" pitchFamily="2" charset="0"/>
                      </a:endParaRPr>
                    </a:p>
                  </a:txBody>
                  <a:tcPr marL="7620" marR="7620" marT="7620" marB="0" anchor="b">
                    <a:noFill/>
                  </a:tcPr>
                </a:tc>
                <a:extLst>
                  <a:ext uri="{0D108BD9-81ED-4DB2-BD59-A6C34878D82A}">
                    <a16:rowId xmlns:a16="http://schemas.microsoft.com/office/drawing/2014/main" val="2369802608"/>
                  </a:ext>
                </a:extLst>
              </a:tr>
              <a:tr h="182880">
                <a:tc>
                  <a:txBody>
                    <a:bodyPr/>
                    <a:lstStyle/>
                    <a:p>
                      <a:pPr algn="l" fontAlgn="b"/>
                      <a:r>
                        <a:rPr lang="es-CL" sz="1100" u="none" strike="noStrike" dirty="0">
                          <a:solidFill>
                            <a:srgbClr val="212432"/>
                          </a:solidFill>
                          <a:effectLst/>
                          <a:latin typeface="Figtree" pitchFamily="2" charset="0"/>
                        </a:rPr>
                        <a:t>Cifras al 30.09.2024</a:t>
                      </a:r>
                      <a:endParaRPr lang="es-CL" sz="1100" b="0" i="0" u="none" strike="noStrike" dirty="0">
                        <a:solidFill>
                          <a:srgbClr val="212432"/>
                        </a:solidFill>
                        <a:effectLst/>
                        <a:latin typeface="Figtree" pitchFamily="2" charset="0"/>
                      </a:endParaRPr>
                    </a:p>
                  </a:txBody>
                  <a:tcPr marL="7620" marR="7620" marT="7620" marB="0" anchor="b">
                    <a:noFill/>
                  </a:tcPr>
                </a:tc>
                <a:extLst>
                  <a:ext uri="{0D108BD9-81ED-4DB2-BD59-A6C34878D82A}">
                    <a16:rowId xmlns:a16="http://schemas.microsoft.com/office/drawing/2014/main" val="1701611568"/>
                  </a:ext>
                </a:extLst>
              </a:tr>
            </a:tbl>
          </a:graphicData>
        </a:graphic>
      </p:graphicFrame>
      <p:grpSp>
        <p:nvGrpSpPr>
          <p:cNvPr id="25" name="Grupo 24">
            <a:extLst>
              <a:ext uri="{FF2B5EF4-FFF2-40B4-BE49-F238E27FC236}">
                <a16:creationId xmlns:a16="http://schemas.microsoft.com/office/drawing/2014/main" id="{592FF3EE-0A6C-1472-1675-8A2627FD94FC}"/>
              </a:ext>
            </a:extLst>
          </p:cNvPr>
          <p:cNvGrpSpPr/>
          <p:nvPr/>
        </p:nvGrpSpPr>
        <p:grpSpPr>
          <a:xfrm>
            <a:off x="0" y="6438813"/>
            <a:ext cx="12192000" cy="432000"/>
            <a:chOff x="0" y="6438813"/>
            <a:chExt cx="12192000" cy="432000"/>
          </a:xfrm>
        </p:grpSpPr>
        <p:sp>
          <p:nvSpPr>
            <p:cNvPr id="2" name="Marcador de pie de página 3">
              <a:extLst>
                <a:ext uri="{FF2B5EF4-FFF2-40B4-BE49-F238E27FC236}">
                  <a16:creationId xmlns:a16="http://schemas.microsoft.com/office/drawing/2014/main" id="{FA1C64A2-04A6-3CE0-20C1-31A967073E79}"/>
                </a:ext>
              </a:extLst>
            </p:cNvPr>
            <p:cNvSpPr txBox="1">
              <a:spLocks/>
            </p:cNvSpPr>
            <p:nvPr/>
          </p:nvSpPr>
          <p:spPr>
            <a:xfrm>
              <a:off x="0" y="6438813"/>
              <a:ext cx="12192000" cy="432000"/>
            </a:xfrm>
            <a:prstGeom prst="rect">
              <a:avLst/>
            </a:prstGeom>
            <a:solidFill>
              <a:srgbClr val="212432"/>
            </a:solidFill>
            <a:ln>
              <a:noFill/>
            </a:ln>
          </p:spPr>
          <p:txBody>
            <a:bodyPr vert="horz" lIns="91440" tIns="45720" rIns="91440" bIns="45720" rtlCol="0" anchor="ctr"/>
            <a:lstStyle>
              <a:defPPr>
                <a:defRPr lang="es-ES_tradnl"/>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L" sz="1100" dirty="0">
                  <a:ln w="6350">
                    <a:solidFill>
                      <a:schemeClr val="bg1"/>
                    </a:solidFill>
                  </a:ln>
                  <a:latin typeface="Figtree" pitchFamily="2" charset="0"/>
                  <a:ea typeface="Microsoft Sans Serif" panose="020B0604020202020204" pitchFamily="34" charset="0"/>
                  <a:cs typeface="Microsoft Sans Serif" panose="020B0604020202020204" pitchFamily="34" charset="0"/>
                </a:rPr>
                <a:t>Presentación de Resultados 3T24 / Septiembre 2024</a:t>
              </a:r>
            </a:p>
          </p:txBody>
        </p:sp>
        <p:pic>
          <p:nvPicPr>
            <p:cNvPr id="3" name="Imagen 2">
              <a:extLst>
                <a:ext uri="{FF2B5EF4-FFF2-40B4-BE49-F238E27FC236}">
                  <a16:creationId xmlns:a16="http://schemas.microsoft.com/office/drawing/2014/main" id="{B469F46B-2D63-901B-11D3-1F11BD7500BD}"/>
                </a:ext>
              </a:extLst>
            </p:cNvPr>
            <p:cNvPicPr>
              <a:picLocks noChangeAspect="1"/>
            </p:cNvPicPr>
            <p:nvPr/>
          </p:nvPicPr>
          <p:blipFill>
            <a:blip r:embed="rId2">
              <a:biLevel thresh="25000"/>
            </a:blip>
            <a:stretch>
              <a:fillRect/>
            </a:stretch>
          </p:blipFill>
          <p:spPr>
            <a:xfrm>
              <a:off x="661035" y="6529451"/>
              <a:ext cx="605790" cy="274320"/>
            </a:xfrm>
            <a:prstGeom prst="rect">
              <a:avLst/>
            </a:prstGeom>
          </p:spPr>
        </p:pic>
      </p:grpSp>
      <p:sp>
        <p:nvSpPr>
          <p:cNvPr id="14" name="Diagrama de flujo: terminador 13">
            <a:extLst>
              <a:ext uri="{FF2B5EF4-FFF2-40B4-BE49-F238E27FC236}">
                <a16:creationId xmlns:a16="http://schemas.microsoft.com/office/drawing/2014/main" id="{E51F9CA6-4CC1-FC03-2690-2738596EDC68}"/>
              </a:ext>
            </a:extLst>
          </p:cNvPr>
          <p:cNvSpPr/>
          <p:nvPr/>
        </p:nvSpPr>
        <p:spPr>
          <a:xfrm>
            <a:off x="505050" y="720372"/>
            <a:ext cx="2699878" cy="495653"/>
          </a:xfrm>
          <a:prstGeom prst="flowChartTerminator">
            <a:avLst/>
          </a:prstGeom>
          <a:solidFill>
            <a:srgbClr val="212432"/>
          </a:solidFill>
          <a:ln w="19050">
            <a:solidFill>
              <a:srgbClr val="2124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4" name="Marcador de texto 3">
            <a:extLst>
              <a:ext uri="{FF2B5EF4-FFF2-40B4-BE49-F238E27FC236}">
                <a16:creationId xmlns:a16="http://schemas.microsoft.com/office/drawing/2014/main" id="{31F1253B-3DB9-F2A6-6FC3-C751CED3EAB7}"/>
              </a:ext>
            </a:extLst>
          </p:cNvPr>
          <p:cNvSpPr txBox="1">
            <a:spLocks/>
          </p:cNvSpPr>
          <p:nvPr/>
        </p:nvSpPr>
        <p:spPr>
          <a:xfrm>
            <a:off x="549182" y="402358"/>
            <a:ext cx="8319047" cy="966473"/>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s-MX" sz="2000" b="1" dirty="0">
                <a:latin typeface="Figtree" pitchFamily="2" charset="0"/>
                <a:ea typeface="Tahoma" panose="020B0604030504040204" pitchFamily="34" charset="0"/>
                <a:cs typeface="Tahoma" panose="020B0604030504040204" pitchFamily="34" charset="0"/>
              </a:rPr>
              <a:t>5.1 Balance:</a:t>
            </a:r>
          </a:p>
          <a:p>
            <a:pPr marL="0" indent="0">
              <a:buNone/>
            </a:pPr>
            <a:r>
              <a:rPr lang="es-MX" sz="2000" b="1" dirty="0">
                <a:solidFill>
                  <a:schemeClr val="bg1"/>
                </a:solidFill>
                <a:latin typeface="Figtree" pitchFamily="2" charset="0"/>
                <a:ea typeface="Tahoma" panose="020B0604030504040204" pitchFamily="34" charset="0"/>
                <a:cs typeface="Tahoma" panose="020B0604030504040204" pitchFamily="34" charset="0"/>
              </a:rPr>
              <a:t>Indicadores Financieros</a:t>
            </a:r>
          </a:p>
        </p:txBody>
      </p:sp>
      <p:sp>
        <p:nvSpPr>
          <p:cNvPr id="28" name="Marcador de número de diapositiva 10">
            <a:extLst>
              <a:ext uri="{FF2B5EF4-FFF2-40B4-BE49-F238E27FC236}">
                <a16:creationId xmlns:a16="http://schemas.microsoft.com/office/drawing/2014/main" id="{F643AE4A-0F04-FC89-9795-DB5EE65EDCCA}"/>
              </a:ext>
            </a:extLst>
          </p:cNvPr>
          <p:cNvSpPr txBox="1">
            <a:spLocks/>
          </p:cNvSpPr>
          <p:nvPr/>
        </p:nvSpPr>
        <p:spPr>
          <a:xfrm>
            <a:off x="9448800" y="6480062"/>
            <a:ext cx="2743200" cy="365125"/>
          </a:xfrm>
          <a:prstGeom prst="rect">
            <a:avLst/>
          </a:prstGeom>
        </p:spPr>
        <p:txBody>
          <a:bodyPr vert="horz" lIns="91440" tIns="45720" rIns="91440" bIns="45720" rtlCol="0" anchor="ctr"/>
          <a:lstStyle>
            <a:defPPr>
              <a:defRPr lang="es-ES_tradnl"/>
            </a:defPPr>
            <a:lvl1pPr marL="0" algn="r" defTabSz="914400" rtl="0" eaLnBrk="1" latinLnBrk="0" hangingPunct="1">
              <a:defRPr sz="1200" kern="1200">
                <a:solidFill>
                  <a:schemeClr val="bg1"/>
                </a:solidFill>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CDD08E-3282-4844-AD9C-AEA00011782B}" type="slidenum">
              <a:rPr lang="es-CL" sz="1100" smtClean="0">
                <a:latin typeface="Figtree" pitchFamily="2" charset="0"/>
              </a:rPr>
              <a:pPr/>
              <a:t>14</a:t>
            </a:fld>
            <a:endParaRPr lang="es-CL" sz="1100" dirty="0">
              <a:latin typeface="Figtree" pitchFamily="2" charset="0"/>
            </a:endParaRPr>
          </a:p>
        </p:txBody>
      </p:sp>
      <p:sp>
        <p:nvSpPr>
          <p:cNvPr id="29" name="Diagrama de flujo: terminador 28">
            <a:extLst>
              <a:ext uri="{FF2B5EF4-FFF2-40B4-BE49-F238E27FC236}">
                <a16:creationId xmlns:a16="http://schemas.microsoft.com/office/drawing/2014/main" id="{6E468E41-AC0F-0745-B773-C2890E83A430}"/>
              </a:ext>
            </a:extLst>
          </p:cNvPr>
          <p:cNvSpPr/>
          <p:nvPr/>
        </p:nvSpPr>
        <p:spPr>
          <a:xfrm>
            <a:off x="191385" y="5686362"/>
            <a:ext cx="1650115" cy="548640"/>
          </a:xfrm>
          <a:prstGeom prst="flowChartTerminator">
            <a:avLst/>
          </a:prstGeom>
          <a:noFill/>
          <a:ln w="12700">
            <a:solidFill>
              <a:srgbClr val="5253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graphicFrame>
        <p:nvGraphicFramePr>
          <p:cNvPr id="8" name="Gráfico 7">
            <a:extLst>
              <a:ext uri="{FF2B5EF4-FFF2-40B4-BE49-F238E27FC236}">
                <a16:creationId xmlns:a16="http://schemas.microsoft.com/office/drawing/2014/main" id="{A2F08058-15D2-4EC2-BEC0-F3636F5FBA14}"/>
              </a:ext>
            </a:extLst>
          </p:cNvPr>
          <p:cNvGraphicFramePr>
            <a:graphicFrameLocks/>
          </p:cNvGraphicFramePr>
          <p:nvPr>
            <p:extLst>
              <p:ext uri="{D42A27DB-BD31-4B8C-83A1-F6EECF244321}">
                <p14:modId xmlns:p14="http://schemas.microsoft.com/office/powerpoint/2010/main" val="4131583537"/>
              </p:ext>
            </p:extLst>
          </p:nvPr>
        </p:nvGraphicFramePr>
        <p:xfrm>
          <a:off x="505049" y="2448973"/>
          <a:ext cx="3600000" cy="252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Gráfico 3">
            <a:extLst>
              <a:ext uri="{FF2B5EF4-FFF2-40B4-BE49-F238E27FC236}">
                <a16:creationId xmlns:a16="http://schemas.microsoft.com/office/drawing/2014/main" id="{0395165B-E21A-4EC0-BB70-4EC0561B9E47}"/>
              </a:ext>
            </a:extLst>
          </p:cNvPr>
          <p:cNvGraphicFramePr>
            <a:graphicFrameLocks/>
          </p:cNvGraphicFramePr>
          <p:nvPr>
            <p:extLst>
              <p:ext uri="{D42A27DB-BD31-4B8C-83A1-F6EECF244321}">
                <p14:modId xmlns:p14="http://schemas.microsoft.com/office/powerpoint/2010/main" val="90184756"/>
              </p:ext>
            </p:extLst>
          </p:nvPr>
        </p:nvGraphicFramePr>
        <p:xfrm>
          <a:off x="4295999" y="2448973"/>
          <a:ext cx="3600000" cy="252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Gráfico 9">
            <a:extLst>
              <a:ext uri="{FF2B5EF4-FFF2-40B4-BE49-F238E27FC236}">
                <a16:creationId xmlns:a16="http://schemas.microsoft.com/office/drawing/2014/main" id="{A068714E-C5DB-4733-9D51-D91D9C01E3CF}"/>
              </a:ext>
            </a:extLst>
          </p:cNvPr>
          <p:cNvGraphicFramePr>
            <a:graphicFrameLocks/>
          </p:cNvGraphicFramePr>
          <p:nvPr>
            <p:extLst>
              <p:ext uri="{D42A27DB-BD31-4B8C-83A1-F6EECF244321}">
                <p14:modId xmlns:p14="http://schemas.microsoft.com/office/powerpoint/2010/main" val="236010020"/>
              </p:ext>
            </p:extLst>
          </p:nvPr>
        </p:nvGraphicFramePr>
        <p:xfrm>
          <a:off x="8294162" y="2448973"/>
          <a:ext cx="3600000" cy="2520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109885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7264A8-551C-121B-4207-D3AA97BD0F55}"/>
            </a:ext>
          </a:extLst>
        </p:cNvPr>
        <p:cNvGrpSpPr/>
        <p:nvPr/>
      </p:nvGrpSpPr>
      <p:grpSpPr>
        <a:xfrm>
          <a:off x="0" y="0"/>
          <a:ext cx="0" cy="0"/>
          <a:chOff x="0" y="0"/>
          <a:chExt cx="0" cy="0"/>
        </a:xfrm>
      </p:grpSpPr>
      <p:sp>
        <p:nvSpPr>
          <p:cNvPr id="7" name="Marcador de número de diapositiva 10">
            <a:extLst>
              <a:ext uri="{FF2B5EF4-FFF2-40B4-BE49-F238E27FC236}">
                <a16:creationId xmlns:a16="http://schemas.microsoft.com/office/drawing/2014/main" id="{0FC54211-7804-1A15-C8CE-67C6B2DE2EF8}"/>
              </a:ext>
            </a:extLst>
          </p:cNvPr>
          <p:cNvSpPr txBox="1">
            <a:spLocks/>
          </p:cNvSpPr>
          <p:nvPr/>
        </p:nvSpPr>
        <p:spPr>
          <a:xfrm>
            <a:off x="9315494" y="6492875"/>
            <a:ext cx="2743200" cy="365125"/>
          </a:xfrm>
          <a:prstGeom prst="rect">
            <a:avLst/>
          </a:prstGeom>
        </p:spPr>
        <p:txBody>
          <a:bodyPr vert="horz" lIns="91440" tIns="45720" rIns="91440" bIns="45720" rtlCol="0" anchor="ctr"/>
          <a:lstStyle>
            <a:defPPr>
              <a:defRPr lang="es-ES_tradnl"/>
            </a:defPPr>
            <a:lvl1pPr marL="0" algn="r" defTabSz="914400" rtl="0" eaLnBrk="1" latinLnBrk="0" hangingPunct="1">
              <a:defRPr sz="1200" kern="1200">
                <a:solidFill>
                  <a:schemeClr val="bg1"/>
                </a:solidFill>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CDD08E-3282-4844-AD9C-AEA00011782B}" type="slidenum">
              <a:rPr lang="es-CL" sz="1100" smtClean="0">
                <a:latin typeface="Figtree" pitchFamily="2" charset="0"/>
              </a:rPr>
              <a:pPr/>
              <a:t>15</a:t>
            </a:fld>
            <a:endParaRPr lang="es-CL" sz="1100" dirty="0">
              <a:latin typeface="Figtree" pitchFamily="2" charset="0"/>
            </a:endParaRPr>
          </a:p>
        </p:txBody>
      </p:sp>
      <p:grpSp>
        <p:nvGrpSpPr>
          <p:cNvPr id="25" name="Grupo 24">
            <a:extLst>
              <a:ext uri="{FF2B5EF4-FFF2-40B4-BE49-F238E27FC236}">
                <a16:creationId xmlns:a16="http://schemas.microsoft.com/office/drawing/2014/main" id="{BD574E80-BA71-3FC3-ECE0-1D1F78BCB1C3}"/>
              </a:ext>
            </a:extLst>
          </p:cNvPr>
          <p:cNvGrpSpPr/>
          <p:nvPr/>
        </p:nvGrpSpPr>
        <p:grpSpPr>
          <a:xfrm>
            <a:off x="0" y="6438813"/>
            <a:ext cx="12192000" cy="432000"/>
            <a:chOff x="0" y="6438813"/>
            <a:chExt cx="12192000" cy="432000"/>
          </a:xfrm>
        </p:grpSpPr>
        <p:sp>
          <p:nvSpPr>
            <p:cNvPr id="2" name="Marcador de pie de página 3">
              <a:extLst>
                <a:ext uri="{FF2B5EF4-FFF2-40B4-BE49-F238E27FC236}">
                  <a16:creationId xmlns:a16="http://schemas.microsoft.com/office/drawing/2014/main" id="{A47B76C5-3A8E-A5C2-C498-712FF1D7F0F1}"/>
                </a:ext>
              </a:extLst>
            </p:cNvPr>
            <p:cNvSpPr txBox="1">
              <a:spLocks/>
            </p:cNvSpPr>
            <p:nvPr/>
          </p:nvSpPr>
          <p:spPr>
            <a:xfrm>
              <a:off x="0" y="6438813"/>
              <a:ext cx="12192000" cy="432000"/>
            </a:xfrm>
            <a:prstGeom prst="rect">
              <a:avLst/>
            </a:prstGeom>
            <a:solidFill>
              <a:srgbClr val="212432"/>
            </a:solidFill>
            <a:ln>
              <a:noFill/>
            </a:ln>
          </p:spPr>
          <p:txBody>
            <a:bodyPr vert="horz" lIns="91440" tIns="45720" rIns="91440" bIns="45720" rtlCol="0" anchor="ctr"/>
            <a:lstStyle>
              <a:defPPr>
                <a:defRPr lang="es-ES_tradnl"/>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L" sz="1100" dirty="0">
                  <a:ln w="6350">
                    <a:solidFill>
                      <a:schemeClr val="bg1"/>
                    </a:solidFill>
                  </a:ln>
                  <a:latin typeface="Figtree" pitchFamily="2" charset="0"/>
                  <a:ea typeface="Microsoft Sans Serif" panose="020B0604020202020204" pitchFamily="34" charset="0"/>
                  <a:cs typeface="Microsoft Sans Serif" panose="020B0604020202020204" pitchFamily="34" charset="0"/>
                </a:rPr>
                <a:t>Presentación de Resultados 3T24 / Septiembre 2024</a:t>
              </a:r>
            </a:p>
          </p:txBody>
        </p:sp>
        <p:pic>
          <p:nvPicPr>
            <p:cNvPr id="3" name="Imagen 2">
              <a:extLst>
                <a:ext uri="{FF2B5EF4-FFF2-40B4-BE49-F238E27FC236}">
                  <a16:creationId xmlns:a16="http://schemas.microsoft.com/office/drawing/2014/main" id="{AFC5B5B3-6018-D159-8C17-154496097520}"/>
                </a:ext>
              </a:extLst>
            </p:cNvPr>
            <p:cNvPicPr>
              <a:picLocks noChangeAspect="1"/>
            </p:cNvPicPr>
            <p:nvPr/>
          </p:nvPicPr>
          <p:blipFill>
            <a:blip r:embed="rId2">
              <a:biLevel thresh="25000"/>
            </a:blip>
            <a:stretch>
              <a:fillRect/>
            </a:stretch>
          </p:blipFill>
          <p:spPr>
            <a:xfrm>
              <a:off x="661035" y="6529451"/>
              <a:ext cx="605790" cy="274320"/>
            </a:xfrm>
            <a:prstGeom prst="rect">
              <a:avLst/>
            </a:prstGeom>
          </p:spPr>
        </p:pic>
      </p:grpSp>
      <p:sp>
        <p:nvSpPr>
          <p:cNvPr id="14" name="Diagrama de flujo: terminador 13">
            <a:extLst>
              <a:ext uri="{FF2B5EF4-FFF2-40B4-BE49-F238E27FC236}">
                <a16:creationId xmlns:a16="http://schemas.microsoft.com/office/drawing/2014/main" id="{1D566B2A-B024-297A-EDF4-E7FB7F3E35EB}"/>
              </a:ext>
            </a:extLst>
          </p:cNvPr>
          <p:cNvSpPr/>
          <p:nvPr/>
        </p:nvSpPr>
        <p:spPr>
          <a:xfrm>
            <a:off x="505049" y="720372"/>
            <a:ext cx="2016769" cy="495653"/>
          </a:xfrm>
          <a:prstGeom prst="flowChartTerminator">
            <a:avLst/>
          </a:prstGeom>
          <a:solidFill>
            <a:srgbClr val="212432"/>
          </a:solidFill>
          <a:ln w="19050">
            <a:solidFill>
              <a:srgbClr val="2124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4" name="Marcador de texto 3">
            <a:extLst>
              <a:ext uri="{FF2B5EF4-FFF2-40B4-BE49-F238E27FC236}">
                <a16:creationId xmlns:a16="http://schemas.microsoft.com/office/drawing/2014/main" id="{B9F7CD9C-C6EA-99D9-A3E1-C86016192D8D}"/>
              </a:ext>
            </a:extLst>
          </p:cNvPr>
          <p:cNvSpPr txBox="1">
            <a:spLocks/>
          </p:cNvSpPr>
          <p:nvPr/>
        </p:nvSpPr>
        <p:spPr>
          <a:xfrm>
            <a:off x="549182" y="402358"/>
            <a:ext cx="8319047" cy="966473"/>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s-MX" sz="2000" b="1" dirty="0">
                <a:latin typeface="Figtree" pitchFamily="2" charset="0"/>
                <a:ea typeface="Tahoma" panose="020B0604030504040204" pitchFamily="34" charset="0"/>
                <a:cs typeface="Tahoma" panose="020B0604030504040204" pitchFamily="34" charset="0"/>
              </a:rPr>
              <a:t>5.1 Balance:</a:t>
            </a:r>
          </a:p>
          <a:p>
            <a:pPr marL="0" indent="0">
              <a:buNone/>
            </a:pPr>
            <a:r>
              <a:rPr lang="es-MX" sz="2000" b="1" dirty="0">
                <a:solidFill>
                  <a:schemeClr val="bg1"/>
                </a:solidFill>
                <a:latin typeface="Figtree" pitchFamily="2" charset="0"/>
                <a:ea typeface="Tahoma" panose="020B0604030504040204" pitchFamily="34" charset="0"/>
                <a:cs typeface="Tahoma" panose="020B0604030504040204" pitchFamily="34" charset="0"/>
              </a:rPr>
              <a:t>Usos de Efectivo</a:t>
            </a:r>
          </a:p>
        </p:txBody>
      </p:sp>
      <p:sp>
        <p:nvSpPr>
          <p:cNvPr id="28" name="Marcador de número de diapositiva 10">
            <a:extLst>
              <a:ext uri="{FF2B5EF4-FFF2-40B4-BE49-F238E27FC236}">
                <a16:creationId xmlns:a16="http://schemas.microsoft.com/office/drawing/2014/main" id="{235F622F-5347-6584-38AA-82E63078783A}"/>
              </a:ext>
            </a:extLst>
          </p:cNvPr>
          <p:cNvSpPr txBox="1">
            <a:spLocks/>
          </p:cNvSpPr>
          <p:nvPr/>
        </p:nvSpPr>
        <p:spPr>
          <a:xfrm>
            <a:off x="9448800" y="6480062"/>
            <a:ext cx="2743200" cy="365125"/>
          </a:xfrm>
          <a:prstGeom prst="rect">
            <a:avLst/>
          </a:prstGeom>
        </p:spPr>
        <p:txBody>
          <a:bodyPr vert="horz" lIns="91440" tIns="45720" rIns="91440" bIns="45720" rtlCol="0" anchor="ctr"/>
          <a:lstStyle>
            <a:defPPr>
              <a:defRPr lang="es-ES_tradnl"/>
            </a:defPPr>
            <a:lvl1pPr marL="0" algn="r" defTabSz="914400" rtl="0" eaLnBrk="1" latinLnBrk="0" hangingPunct="1">
              <a:defRPr sz="1200" kern="1200">
                <a:solidFill>
                  <a:schemeClr val="bg1"/>
                </a:solidFill>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CDD08E-3282-4844-AD9C-AEA00011782B}" type="slidenum">
              <a:rPr lang="es-CL" sz="1100" smtClean="0">
                <a:latin typeface="Figtree" pitchFamily="2" charset="0"/>
              </a:rPr>
              <a:pPr/>
              <a:t>15</a:t>
            </a:fld>
            <a:endParaRPr lang="es-CL" sz="1100" dirty="0">
              <a:latin typeface="Figtree" pitchFamily="2" charset="0"/>
            </a:endParaRPr>
          </a:p>
        </p:txBody>
      </p:sp>
      <p:sp>
        <p:nvSpPr>
          <p:cNvPr id="6" name="CuadroTexto 5">
            <a:extLst>
              <a:ext uri="{FF2B5EF4-FFF2-40B4-BE49-F238E27FC236}">
                <a16:creationId xmlns:a16="http://schemas.microsoft.com/office/drawing/2014/main" id="{CAF6DE07-137D-C2AC-68B9-B9D17C525D88}"/>
              </a:ext>
            </a:extLst>
          </p:cNvPr>
          <p:cNvSpPr txBox="1"/>
          <p:nvPr/>
        </p:nvSpPr>
        <p:spPr>
          <a:xfrm>
            <a:off x="336884" y="5817669"/>
            <a:ext cx="3936733" cy="246221"/>
          </a:xfrm>
          <a:prstGeom prst="rect">
            <a:avLst/>
          </a:prstGeom>
          <a:noFill/>
        </p:spPr>
        <p:txBody>
          <a:bodyPr wrap="square">
            <a:spAutoFit/>
          </a:bodyPr>
          <a:lstStyle/>
          <a:p>
            <a:pPr marL="0" indent="0">
              <a:lnSpc>
                <a:spcPct val="100000"/>
              </a:lnSpc>
              <a:spcBef>
                <a:spcPts val="0"/>
              </a:spcBef>
              <a:buNone/>
            </a:pPr>
            <a:r>
              <a:rPr lang="es-CL" sz="1000" i="1" dirty="0">
                <a:solidFill>
                  <a:srgbClr val="212432"/>
                </a:solidFill>
                <a:latin typeface="Figtree" pitchFamily="2" charset="0"/>
                <a:cs typeface="Microsoft Sans Serif" panose="020B0604020202020204" pitchFamily="34" charset="0"/>
              </a:rPr>
              <a:t>Nota: Principales proveedores son constructoras DESCO y Lo Campino</a:t>
            </a:r>
          </a:p>
        </p:txBody>
      </p:sp>
      <mc:AlternateContent xmlns:mc="http://schemas.openxmlformats.org/markup-compatibility/2006">
        <mc:Choice xmlns:cx4="http://schemas.microsoft.com/office/drawing/2016/5/10/chartex" Requires="cx4">
          <p:graphicFrame>
            <p:nvGraphicFramePr>
              <p:cNvPr id="12" name="Gráfico 11">
                <a:extLst>
                  <a:ext uri="{FF2B5EF4-FFF2-40B4-BE49-F238E27FC236}">
                    <a16:creationId xmlns:a16="http://schemas.microsoft.com/office/drawing/2014/main" id="{4779A5EE-10D1-4264-9EE5-E173F961B8A4}"/>
                  </a:ext>
                </a:extLst>
              </p:cNvPr>
              <p:cNvGraphicFramePr/>
              <p:nvPr>
                <p:extLst>
                  <p:ext uri="{D42A27DB-BD31-4B8C-83A1-F6EECF244321}">
                    <p14:modId xmlns:p14="http://schemas.microsoft.com/office/powerpoint/2010/main" val="3620973477"/>
                  </p:ext>
                </p:extLst>
              </p:nvPr>
            </p:nvGraphicFramePr>
            <p:xfrm>
              <a:off x="698483" y="1368831"/>
              <a:ext cx="10795034" cy="4032158"/>
            </p:xfrm>
            <a:graphic>
              <a:graphicData uri="http://schemas.microsoft.com/office/drawing/2014/chartex">
                <cx:chart xmlns:cx="http://schemas.microsoft.com/office/drawing/2014/chartex" xmlns:r="http://schemas.openxmlformats.org/officeDocument/2006/relationships" r:id="rId3"/>
              </a:graphicData>
            </a:graphic>
          </p:graphicFrame>
        </mc:Choice>
        <mc:Fallback>
          <p:pic>
            <p:nvPicPr>
              <p:cNvPr id="12" name="Gráfico 11">
                <a:extLst>
                  <a:ext uri="{FF2B5EF4-FFF2-40B4-BE49-F238E27FC236}">
                    <a16:creationId xmlns:a16="http://schemas.microsoft.com/office/drawing/2014/main" id="{4779A5EE-10D1-4264-9EE5-E173F961B8A4}"/>
                  </a:ext>
                </a:extLst>
              </p:cNvPr>
              <p:cNvPicPr>
                <a:picLocks noGrp="1" noRot="1" noChangeAspect="1" noMove="1" noResize="1" noEditPoints="1" noAdjustHandles="1" noChangeArrowheads="1" noChangeShapeType="1"/>
              </p:cNvPicPr>
              <p:nvPr/>
            </p:nvPicPr>
            <p:blipFill>
              <a:blip r:embed="rId4"/>
              <a:stretch>
                <a:fillRect/>
              </a:stretch>
            </p:blipFill>
            <p:spPr>
              <a:xfrm>
                <a:off x="698483" y="1368831"/>
                <a:ext cx="10795034" cy="4032158"/>
              </a:xfrm>
              <a:prstGeom prst="rect">
                <a:avLst/>
              </a:prstGeom>
            </p:spPr>
          </p:pic>
        </mc:Fallback>
      </mc:AlternateContent>
    </p:spTree>
    <p:extLst>
      <p:ext uri="{BB962C8B-B14F-4D97-AF65-F5344CB8AC3E}">
        <p14:creationId xmlns:p14="http://schemas.microsoft.com/office/powerpoint/2010/main" val="2716232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Una cama en frente de un hotel&#10;&#10;Descripción generada automáticamente con confianza baja">
            <a:extLst>
              <a:ext uri="{FF2B5EF4-FFF2-40B4-BE49-F238E27FC236}">
                <a16:creationId xmlns:a16="http://schemas.microsoft.com/office/drawing/2014/main" id="{9039D962-F727-5749-CEE5-C159DA98DC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161"/>
            <a:ext cx="12192000" cy="6862161"/>
          </a:xfrm>
          <a:prstGeom prst="rect">
            <a:avLst/>
          </a:prstGeom>
        </p:spPr>
      </p:pic>
      <p:sp>
        <p:nvSpPr>
          <p:cNvPr id="2" name="Rectángulo 1">
            <a:extLst>
              <a:ext uri="{FF2B5EF4-FFF2-40B4-BE49-F238E27FC236}">
                <a16:creationId xmlns:a16="http://schemas.microsoft.com/office/drawing/2014/main" id="{07B9AF5F-F4B7-A1C3-C07D-A091B0A5482A}"/>
              </a:ext>
            </a:extLst>
          </p:cNvPr>
          <p:cNvSpPr/>
          <p:nvPr/>
        </p:nvSpPr>
        <p:spPr>
          <a:xfrm>
            <a:off x="0" y="0"/>
            <a:ext cx="12192000" cy="6857999"/>
          </a:xfrm>
          <a:prstGeom prst="rect">
            <a:avLst/>
          </a:prstGeom>
          <a:gradFill>
            <a:gsLst>
              <a:gs pos="0">
                <a:srgbClr val="212432"/>
              </a:gs>
              <a:gs pos="100000">
                <a:schemeClr val="tx1">
                  <a:alpha val="10000"/>
                </a:schemeClr>
              </a:gs>
              <a:gs pos="72000">
                <a:schemeClr val="tx1">
                  <a:alpha val="10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dirty="0"/>
          </a:p>
        </p:txBody>
      </p:sp>
      <p:grpSp>
        <p:nvGrpSpPr>
          <p:cNvPr id="3" name="Grupo 2">
            <a:extLst>
              <a:ext uri="{FF2B5EF4-FFF2-40B4-BE49-F238E27FC236}">
                <a16:creationId xmlns:a16="http://schemas.microsoft.com/office/drawing/2014/main" id="{06E748D6-74D2-5928-96C1-4F3BD266D2AC}"/>
              </a:ext>
            </a:extLst>
          </p:cNvPr>
          <p:cNvGrpSpPr/>
          <p:nvPr/>
        </p:nvGrpSpPr>
        <p:grpSpPr>
          <a:xfrm>
            <a:off x="550607" y="1062871"/>
            <a:ext cx="3101330" cy="731695"/>
            <a:chOff x="7787148" y="2478716"/>
            <a:chExt cx="3101330" cy="731695"/>
          </a:xfrm>
        </p:grpSpPr>
        <p:sp>
          <p:nvSpPr>
            <p:cNvPr id="5" name="Diagrama de flujo: terminador 4">
              <a:extLst>
                <a:ext uri="{FF2B5EF4-FFF2-40B4-BE49-F238E27FC236}">
                  <a16:creationId xmlns:a16="http://schemas.microsoft.com/office/drawing/2014/main" id="{7C3A6089-E0ED-D351-AB9B-03BDCE6D5C12}"/>
                </a:ext>
              </a:extLst>
            </p:cNvPr>
            <p:cNvSpPr/>
            <p:nvPr/>
          </p:nvSpPr>
          <p:spPr>
            <a:xfrm>
              <a:off x="8635558" y="2478716"/>
              <a:ext cx="1707978" cy="731695"/>
            </a:xfrm>
            <a:prstGeom prst="flowChartTerminator">
              <a:avLst/>
            </a:prstGeom>
            <a:no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2" name="CuadroTexto 11">
              <a:extLst>
                <a:ext uri="{FF2B5EF4-FFF2-40B4-BE49-F238E27FC236}">
                  <a16:creationId xmlns:a16="http://schemas.microsoft.com/office/drawing/2014/main" id="{9D999E27-579C-2A40-8959-B770C03965E1}"/>
                </a:ext>
              </a:extLst>
            </p:cNvPr>
            <p:cNvSpPr txBox="1"/>
            <p:nvPr/>
          </p:nvSpPr>
          <p:spPr>
            <a:xfrm>
              <a:off x="8731320" y="2478716"/>
              <a:ext cx="2157158" cy="707886"/>
            </a:xfrm>
            <a:prstGeom prst="rect">
              <a:avLst/>
            </a:prstGeom>
            <a:noFill/>
          </p:spPr>
          <p:txBody>
            <a:bodyPr wrap="square" lIns="91440" tIns="45720" rIns="91440" bIns="45720" rtlCol="0" anchor="t">
              <a:spAutoFit/>
            </a:bodyPr>
            <a:lstStyle/>
            <a:p>
              <a:r>
                <a:rPr lang="es-ES_tradnl" sz="2000" b="1" dirty="0">
                  <a:ln w="3810">
                    <a:solidFill>
                      <a:schemeClr val="bg1"/>
                    </a:solidFill>
                  </a:ln>
                  <a:solidFill>
                    <a:schemeClr val="bg1"/>
                  </a:solidFill>
                  <a:latin typeface="Figtree" pitchFamily="2" charset="0"/>
                  <a:ea typeface="Tahoma" panose="020B0604030504040204" pitchFamily="34" charset="0"/>
                  <a:cs typeface="Tahoma" panose="020B0604030504040204" pitchFamily="34" charset="0"/>
                </a:rPr>
                <a:t>Nuestros</a:t>
              </a:r>
            </a:p>
            <a:p>
              <a:r>
                <a:rPr lang="es-ES_tradnl" sz="2000" b="1" dirty="0">
                  <a:ln w="3810">
                    <a:solidFill>
                      <a:schemeClr val="bg1"/>
                    </a:solidFill>
                  </a:ln>
                  <a:solidFill>
                    <a:schemeClr val="bg1"/>
                  </a:solidFill>
                  <a:latin typeface="Figtree" pitchFamily="2" charset="0"/>
                  <a:ea typeface="Tahoma" panose="020B0604030504040204" pitchFamily="34" charset="0"/>
                  <a:cs typeface="Tahoma" panose="020B0604030504040204" pitchFamily="34" charset="0"/>
                </a:rPr>
                <a:t>Proyectos</a:t>
              </a:r>
              <a:endParaRPr lang="es-CL" sz="2000" b="1" dirty="0">
                <a:ln w="3810">
                  <a:solidFill>
                    <a:schemeClr val="bg1"/>
                  </a:solidFill>
                </a:ln>
                <a:solidFill>
                  <a:schemeClr val="bg1"/>
                </a:solidFill>
                <a:latin typeface="Figtree" pitchFamily="2" charset="0"/>
                <a:ea typeface="Tahoma" panose="020B0604030504040204" pitchFamily="34" charset="0"/>
                <a:cs typeface="Tahoma" panose="020B0604030504040204" pitchFamily="34" charset="0"/>
              </a:endParaRPr>
            </a:p>
          </p:txBody>
        </p:sp>
        <p:sp>
          <p:nvSpPr>
            <p:cNvPr id="13" name="Elipse 12">
              <a:extLst>
                <a:ext uri="{FF2B5EF4-FFF2-40B4-BE49-F238E27FC236}">
                  <a16:creationId xmlns:a16="http://schemas.microsoft.com/office/drawing/2014/main" id="{49FCD201-70CD-9388-D36D-60C093E7EA2B}"/>
                </a:ext>
              </a:extLst>
            </p:cNvPr>
            <p:cNvSpPr/>
            <p:nvPr/>
          </p:nvSpPr>
          <p:spPr>
            <a:xfrm>
              <a:off x="7787148" y="2478716"/>
              <a:ext cx="730800" cy="730800"/>
            </a:xfrm>
            <a:prstGeom prst="ellipse">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4" name="CuadroTexto 13">
              <a:extLst>
                <a:ext uri="{FF2B5EF4-FFF2-40B4-BE49-F238E27FC236}">
                  <a16:creationId xmlns:a16="http://schemas.microsoft.com/office/drawing/2014/main" id="{4A0AEF3E-E484-28E9-9964-29980D41D2BF}"/>
                </a:ext>
              </a:extLst>
            </p:cNvPr>
            <p:cNvSpPr txBox="1"/>
            <p:nvPr/>
          </p:nvSpPr>
          <p:spPr>
            <a:xfrm>
              <a:off x="7992911" y="2644061"/>
              <a:ext cx="319274" cy="400110"/>
            </a:xfrm>
            <a:prstGeom prst="rect">
              <a:avLst/>
            </a:prstGeom>
            <a:noFill/>
          </p:spPr>
          <p:txBody>
            <a:bodyPr wrap="square" lIns="91440" tIns="45720" rIns="91440" bIns="45720" rtlCol="0" anchor="t">
              <a:spAutoFit/>
            </a:bodyPr>
            <a:lstStyle/>
            <a:p>
              <a:r>
                <a:rPr lang="es-ES_tradnl" sz="2000" b="1" dirty="0">
                  <a:ln w="3810">
                    <a:solidFill>
                      <a:schemeClr val="bg1"/>
                    </a:solidFill>
                  </a:ln>
                  <a:solidFill>
                    <a:schemeClr val="bg1"/>
                  </a:solidFill>
                  <a:latin typeface="Figtree" pitchFamily="2" charset="0"/>
                  <a:ea typeface="Tahoma" panose="020B0604030504040204" pitchFamily="34" charset="0"/>
                  <a:cs typeface="Tahoma" panose="020B0604030504040204" pitchFamily="34" charset="0"/>
                </a:rPr>
                <a:t>6</a:t>
              </a:r>
              <a:endParaRPr lang="es-CL" sz="2000" b="1" dirty="0">
                <a:ln w="3810">
                  <a:solidFill>
                    <a:schemeClr val="bg1"/>
                  </a:solidFill>
                </a:ln>
                <a:solidFill>
                  <a:schemeClr val="bg1"/>
                </a:solidFill>
                <a:latin typeface="Figtree" pitchFamily="2"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36877493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o 2">
            <a:extLst>
              <a:ext uri="{FF2B5EF4-FFF2-40B4-BE49-F238E27FC236}">
                <a16:creationId xmlns:a16="http://schemas.microsoft.com/office/drawing/2014/main" id="{2B687FA8-F7DE-187F-AD0E-1E9A3DF7BCAA}"/>
              </a:ext>
            </a:extLst>
          </p:cNvPr>
          <p:cNvGrpSpPr/>
          <p:nvPr/>
        </p:nvGrpSpPr>
        <p:grpSpPr>
          <a:xfrm>
            <a:off x="0" y="6438813"/>
            <a:ext cx="12192000" cy="432000"/>
            <a:chOff x="0" y="6438813"/>
            <a:chExt cx="12192000" cy="432000"/>
          </a:xfrm>
        </p:grpSpPr>
        <p:sp>
          <p:nvSpPr>
            <p:cNvPr id="9" name="Marcador de pie de página 3">
              <a:extLst>
                <a:ext uri="{FF2B5EF4-FFF2-40B4-BE49-F238E27FC236}">
                  <a16:creationId xmlns:a16="http://schemas.microsoft.com/office/drawing/2014/main" id="{3BB2BF70-6A24-6435-A4FB-7A078A3C536F}"/>
                </a:ext>
              </a:extLst>
            </p:cNvPr>
            <p:cNvSpPr txBox="1">
              <a:spLocks/>
            </p:cNvSpPr>
            <p:nvPr/>
          </p:nvSpPr>
          <p:spPr>
            <a:xfrm>
              <a:off x="0" y="6438813"/>
              <a:ext cx="12192000" cy="432000"/>
            </a:xfrm>
            <a:prstGeom prst="rect">
              <a:avLst/>
            </a:prstGeom>
            <a:solidFill>
              <a:srgbClr val="212432"/>
            </a:solidFill>
            <a:ln>
              <a:noFill/>
            </a:ln>
          </p:spPr>
          <p:txBody>
            <a:bodyPr vert="horz" lIns="91440" tIns="45720" rIns="91440" bIns="45720" rtlCol="0" anchor="ctr"/>
            <a:lstStyle>
              <a:defPPr>
                <a:defRPr lang="es-ES_tradnl"/>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L" sz="1100" dirty="0">
                  <a:ln w="6350">
                    <a:solidFill>
                      <a:schemeClr val="bg1"/>
                    </a:solidFill>
                  </a:ln>
                  <a:latin typeface="Figtree" pitchFamily="2" charset="0"/>
                  <a:ea typeface="Microsoft Sans Serif" panose="020B0604020202020204" pitchFamily="34" charset="0"/>
                  <a:cs typeface="Microsoft Sans Serif" panose="020B0604020202020204" pitchFamily="34" charset="0"/>
                </a:rPr>
                <a:t>Presentación de Resultados 3T24 / Septiembre 2024</a:t>
              </a:r>
            </a:p>
          </p:txBody>
        </p:sp>
        <p:pic>
          <p:nvPicPr>
            <p:cNvPr id="10" name="Imagen 9">
              <a:extLst>
                <a:ext uri="{FF2B5EF4-FFF2-40B4-BE49-F238E27FC236}">
                  <a16:creationId xmlns:a16="http://schemas.microsoft.com/office/drawing/2014/main" id="{FEDEBD13-BDEF-6684-46D5-F601296AB209}"/>
                </a:ext>
              </a:extLst>
            </p:cNvPr>
            <p:cNvPicPr>
              <a:picLocks noChangeAspect="1"/>
            </p:cNvPicPr>
            <p:nvPr/>
          </p:nvPicPr>
          <p:blipFill>
            <a:blip r:embed="rId3">
              <a:biLevel thresh="25000"/>
            </a:blip>
            <a:stretch>
              <a:fillRect/>
            </a:stretch>
          </p:blipFill>
          <p:spPr>
            <a:xfrm>
              <a:off x="661035" y="6529451"/>
              <a:ext cx="605790" cy="274320"/>
            </a:xfrm>
            <a:prstGeom prst="rect">
              <a:avLst/>
            </a:prstGeom>
          </p:spPr>
        </p:pic>
      </p:grpSp>
      <p:sp>
        <p:nvSpPr>
          <p:cNvPr id="13" name="Marcador de número de diapositiva 10">
            <a:extLst>
              <a:ext uri="{FF2B5EF4-FFF2-40B4-BE49-F238E27FC236}">
                <a16:creationId xmlns:a16="http://schemas.microsoft.com/office/drawing/2014/main" id="{36F3E47A-586F-7238-2838-36387EA25D52}"/>
              </a:ext>
            </a:extLst>
          </p:cNvPr>
          <p:cNvSpPr txBox="1">
            <a:spLocks/>
          </p:cNvSpPr>
          <p:nvPr/>
        </p:nvSpPr>
        <p:spPr>
          <a:xfrm>
            <a:off x="9448800" y="6480062"/>
            <a:ext cx="2743200" cy="365125"/>
          </a:xfrm>
          <a:prstGeom prst="rect">
            <a:avLst/>
          </a:prstGeom>
        </p:spPr>
        <p:txBody>
          <a:bodyPr vert="horz" lIns="91440" tIns="45720" rIns="91440" bIns="45720" rtlCol="0" anchor="ctr"/>
          <a:lstStyle>
            <a:defPPr>
              <a:defRPr lang="es-ES_tradnl"/>
            </a:defPPr>
            <a:lvl1pPr marL="0" algn="r" defTabSz="914400" rtl="0" eaLnBrk="1" latinLnBrk="0" hangingPunct="1">
              <a:defRPr sz="1200" kern="1200">
                <a:solidFill>
                  <a:schemeClr val="bg1"/>
                </a:solidFill>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CDD08E-3282-4844-AD9C-AEA00011782B}" type="slidenum">
              <a:rPr lang="es-CL" sz="1100" smtClean="0">
                <a:latin typeface="Figtree" pitchFamily="2" charset="0"/>
              </a:rPr>
              <a:pPr/>
              <a:t>17</a:t>
            </a:fld>
            <a:endParaRPr lang="es-CL" sz="1100" dirty="0">
              <a:latin typeface="Figtree" pitchFamily="2" charset="0"/>
            </a:endParaRPr>
          </a:p>
        </p:txBody>
      </p:sp>
      <p:sp>
        <p:nvSpPr>
          <p:cNvPr id="28" name="Diagrama de flujo: terminador 27">
            <a:extLst>
              <a:ext uri="{FF2B5EF4-FFF2-40B4-BE49-F238E27FC236}">
                <a16:creationId xmlns:a16="http://schemas.microsoft.com/office/drawing/2014/main" id="{F52A4D29-40E4-B5F6-ECCB-45A85BDA1A42}"/>
              </a:ext>
            </a:extLst>
          </p:cNvPr>
          <p:cNvSpPr/>
          <p:nvPr/>
        </p:nvSpPr>
        <p:spPr>
          <a:xfrm>
            <a:off x="521013" y="727957"/>
            <a:ext cx="745812" cy="450594"/>
          </a:xfrm>
          <a:prstGeom prst="flowChartTerminator">
            <a:avLst/>
          </a:prstGeom>
          <a:solidFill>
            <a:srgbClr val="212432"/>
          </a:solidFill>
          <a:ln w="19050">
            <a:solidFill>
              <a:srgbClr val="2124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9" name="Marcador de texto 3">
            <a:extLst>
              <a:ext uri="{FF2B5EF4-FFF2-40B4-BE49-F238E27FC236}">
                <a16:creationId xmlns:a16="http://schemas.microsoft.com/office/drawing/2014/main" id="{18619522-4C30-92F0-4240-18EB21B36EA1}"/>
              </a:ext>
            </a:extLst>
          </p:cNvPr>
          <p:cNvSpPr txBox="1">
            <a:spLocks/>
          </p:cNvSpPr>
          <p:nvPr/>
        </p:nvSpPr>
        <p:spPr>
          <a:xfrm>
            <a:off x="549182" y="402358"/>
            <a:ext cx="8319047" cy="966473"/>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s-MX" sz="2000" b="1" dirty="0">
                <a:latin typeface="Figtree" pitchFamily="2" charset="0"/>
                <a:ea typeface="Tahoma" panose="020B0604030504040204" pitchFamily="34" charset="0"/>
                <a:cs typeface="Tahoma" panose="020B0604030504040204" pitchFamily="34" charset="0"/>
              </a:rPr>
              <a:t>6.1 Hitos de construcción</a:t>
            </a:r>
          </a:p>
          <a:p>
            <a:pPr marL="0" indent="0">
              <a:buNone/>
            </a:pPr>
            <a:r>
              <a:rPr lang="es-MX" sz="2000" b="1" dirty="0">
                <a:solidFill>
                  <a:schemeClr val="bg1"/>
                </a:solidFill>
                <a:latin typeface="Figtree" pitchFamily="2" charset="0"/>
                <a:ea typeface="Tahoma" panose="020B0604030504040204" pitchFamily="34" charset="0"/>
                <a:cs typeface="Tahoma" panose="020B0604030504040204" pitchFamily="34" charset="0"/>
              </a:rPr>
              <a:t>2024</a:t>
            </a:r>
          </a:p>
        </p:txBody>
      </p:sp>
      <p:sp>
        <p:nvSpPr>
          <p:cNvPr id="19" name="TextBox 7">
            <a:extLst>
              <a:ext uri="{FF2B5EF4-FFF2-40B4-BE49-F238E27FC236}">
                <a16:creationId xmlns:a16="http://schemas.microsoft.com/office/drawing/2014/main" id="{602A14ED-BD42-BF1A-0ADF-473A42001F9C}"/>
              </a:ext>
            </a:extLst>
          </p:cNvPr>
          <p:cNvSpPr txBox="1"/>
          <p:nvPr/>
        </p:nvSpPr>
        <p:spPr>
          <a:xfrm>
            <a:off x="445272" y="2022819"/>
            <a:ext cx="2306083" cy="1077218"/>
          </a:xfrm>
          <a:prstGeom prst="rect">
            <a:avLst/>
          </a:prstGeom>
          <a:noFill/>
        </p:spPr>
        <p:txBody>
          <a:bodyPr wrap="square" lIns="0" tIns="0" rIns="0" bIns="0" rtlCol="1">
            <a:spAutoFit/>
          </a:bodyPr>
          <a:lstStyle/>
          <a:p>
            <a:endParaRPr lang="es-ES" sz="1400" dirty="0">
              <a:solidFill>
                <a:srgbClr val="212432"/>
              </a:solidFill>
              <a:latin typeface="Figtree" pitchFamily="2" charset="0"/>
              <a:ea typeface="Microsoft Sans Serif" panose="020B0604020202020204" pitchFamily="34" charset="0"/>
              <a:cs typeface="Microsoft Sans Serif" panose="020B0604020202020204" pitchFamily="34" charset="0"/>
            </a:endParaRPr>
          </a:p>
          <a:p>
            <a:endParaRPr lang="es-ES" sz="1400" dirty="0">
              <a:solidFill>
                <a:srgbClr val="212432"/>
              </a:solidFill>
              <a:latin typeface="Figtree" pitchFamily="2" charset="0"/>
              <a:ea typeface="Microsoft Sans Serif" panose="020B0604020202020204" pitchFamily="34" charset="0"/>
              <a:cs typeface="Microsoft Sans Serif" panose="020B0604020202020204" pitchFamily="34" charset="0"/>
            </a:endParaRPr>
          </a:p>
          <a:p>
            <a:endParaRPr lang="es-ES" sz="1400" dirty="0">
              <a:solidFill>
                <a:srgbClr val="212432"/>
              </a:solidFill>
              <a:latin typeface="Figtree" pitchFamily="2" charset="0"/>
              <a:ea typeface="Microsoft Sans Serif" panose="020B0604020202020204" pitchFamily="34" charset="0"/>
              <a:cs typeface="Microsoft Sans Serif" panose="020B0604020202020204" pitchFamily="34" charset="0"/>
            </a:endParaRPr>
          </a:p>
          <a:p>
            <a:endParaRPr lang="es-ES" sz="1400" dirty="0">
              <a:solidFill>
                <a:srgbClr val="212432"/>
              </a:solidFill>
              <a:latin typeface="Figtree" pitchFamily="2" charset="0"/>
              <a:ea typeface="Microsoft Sans Serif" panose="020B0604020202020204" pitchFamily="34" charset="0"/>
              <a:cs typeface="Microsoft Sans Serif" panose="020B0604020202020204" pitchFamily="34" charset="0"/>
            </a:endParaRPr>
          </a:p>
          <a:p>
            <a:endParaRPr lang="es-ES" sz="1400" dirty="0">
              <a:solidFill>
                <a:srgbClr val="212432"/>
              </a:solidFill>
              <a:latin typeface="Figtree" pitchFamily="2" charset="0"/>
              <a:ea typeface="Microsoft Sans Serif" panose="020B0604020202020204" pitchFamily="34" charset="0"/>
              <a:cs typeface="Microsoft Sans Serif" panose="020B0604020202020204" pitchFamily="34" charset="0"/>
            </a:endParaRPr>
          </a:p>
        </p:txBody>
      </p:sp>
      <p:pic>
        <p:nvPicPr>
          <p:cNvPr id="18" name="Imagen 12">
            <a:extLst>
              <a:ext uri="{FF2B5EF4-FFF2-40B4-BE49-F238E27FC236}">
                <a16:creationId xmlns:a16="http://schemas.microsoft.com/office/drawing/2014/main" id="{D62055D9-D971-05A9-BAA2-D07DC1F34172}"/>
              </a:ext>
            </a:extLst>
          </p:cNvPr>
          <p:cNvPicPr>
            <a:picLocks noChangeAspect="1"/>
          </p:cNvPicPr>
          <p:nvPr/>
        </p:nvPicPr>
        <p:blipFill rotWithShape="1">
          <a:blip r:embed="rId4"/>
          <a:srcRect l="43237" t="26118" r="7813" b="16043"/>
          <a:stretch/>
        </p:blipFill>
        <p:spPr>
          <a:xfrm>
            <a:off x="1674932" y="3249117"/>
            <a:ext cx="691200" cy="472878"/>
          </a:xfrm>
          <a:prstGeom prst="roundRect">
            <a:avLst/>
          </a:prstGeom>
          <a:effectLst/>
        </p:spPr>
      </p:pic>
      <p:grpSp>
        <p:nvGrpSpPr>
          <p:cNvPr id="20" name="Grupo 19">
            <a:extLst>
              <a:ext uri="{FF2B5EF4-FFF2-40B4-BE49-F238E27FC236}">
                <a16:creationId xmlns:a16="http://schemas.microsoft.com/office/drawing/2014/main" id="{40C1D112-A4E1-1A53-A56A-81FC8DC44D3C}"/>
              </a:ext>
            </a:extLst>
          </p:cNvPr>
          <p:cNvGrpSpPr/>
          <p:nvPr/>
        </p:nvGrpSpPr>
        <p:grpSpPr>
          <a:xfrm>
            <a:off x="7076639" y="1267919"/>
            <a:ext cx="2389774" cy="385824"/>
            <a:chOff x="4291168" y="1312111"/>
            <a:chExt cx="1666566" cy="385824"/>
          </a:xfrm>
        </p:grpSpPr>
        <p:sp>
          <p:nvSpPr>
            <p:cNvPr id="21" name="CuadroTexto 20">
              <a:extLst>
                <a:ext uri="{FF2B5EF4-FFF2-40B4-BE49-F238E27FC236}">
                  <a16:creationId xmlns:a16="http://schemas.microsoft.com/office/drawing/2014/main" id="{00F81D92-50CC-DF1E-AF4A-C13F7B357FA3}"/>
                </a:ext>
              </a:extLst>
            </p:cNvPr>
            <p:cNvSpPr txBox="1"/>
            <p:nvPr/>
          </p:nvSpPr>
          <p:spPr>
            <a:xfrm>
              <a:off x="4291168" y="1312111"/>
              <a:ext cx="1666566" cy="338554"/>
            </a:xfrm>
            <a:prstGeom prst="rect">
              <a:avLst/>
            </a:prstGeom>
            <a:noFill/>
          </p:spPr>
          <p:txBody>
            <a:bodyPr wrap="square">
              <a:spAutoFit/>
            </a:bodyPr>
            <a:lstStyle/>
            <a:p>
              <a:pPr marL="0" indent="0">
                <a:lnSpc>
                  <a:spcPct val="100000"/>
                </a:lnSpc>
                <a:spcBef>
                  <a:spcPts val="0"/>
                </a:spcBef>
                <a:buNone/>
              </a:pPr>
              <a:r>
                <a:rPr lang="es-CL" sz="1600" b="1">
                  <a:solidFill>
                    <a:srgbClr val="212432"/>
                  </a:solidFill>
                  <a:latin typeface="Figtree" pitchFamily="2" charset="0"/>
                  <a:cs typeface="Microsoft Sans Serif" panose="020B0604020202020204" pitchFamily="34" charset="0"/>
                </a:rPr>
                <a:t>Inicios de Escrituración</a:t>
              </a:r>
            </a:p>
          </p:txBody>
        </p:sp>
        <p:cxnSp>
          <p:nvCxnSpPr>
            <p:cNvPr id="23" name="Conector recto 22">
              <a:extLst>
                <a:ext uri="{FF2B5EF4-FFF2-40B4-BE49-F238E27FC236}">
                  <a16:creationId xmlns:a16="http://schemas.microsoft.com/office/drawing/2014/main" id="{B02B014B-E645-E9CD-A241-0FD52D430704}"/>
                </a:ext>
              </a:extLst>
            </p:cNvPr>
            <p:cNvCxnSpPr>
              <a:cxnSpLocks/>
            </p:cNvCxnSpPr>
            <p:nvPr/>
          </p:nvCxnSpPr>
          <p:spPr>
            <a:xfrm flipV="1">
              <a:off x="4371397" y="1602420"/>
              <a:ext cx="1492441" cy="44565"/>
            </a:xfrm>
            <a:prstGeom prst="line">
              <a:avLst/>
            </a:prstGeom>
            <a:ln>
              <a:solidFill>
                <a:srgbClr val="FAB526"/>
              </a:solidFill>
            </a:ln>
          </p:spPr>
          <p:style>
            <a:lnRef idx="2">
              <a:schemeClr val="accent1"/>
            </a:lnRef>
            <a:fillRef idx="0">
              <a:schemeClr val="accent1"/>
            </a:fillRef>
            <a:effectRef idx="1">
              <a:schemeClr val="accent1"/>
            </a:effectRef>
            <a:fontRef idx="minor">
              <a:schemeClr val="tx1"/>
            </a:fontRef>
          </p:style>
        </p:cxnSp>
        <p:cxnSp>
          <p:nvCxnSpPr>
            <p:cNvPr id="24" name="Conector recto 23">
              <a:extLst>
                <a:ext uri="{FF2B5EF4-FFF2-40B4-BE49-F238E27FC236}">
                  <a16:creationId xmlns:a16="http://schemas.microsoft.com/office/drawing/2014/main" id="{7CFD6E64-75DA-6F56-A0FB-93CA0A7065A4}"/>
                </a:ext>
              </a:extLst>
            </p:cNvPr>
            <p:cNvCxnSpPr>
              <a:cxnSpLocks/>
            </p:cNvCxnSpPr>
            <p:nvPr/>
          </p:nvCxnSpPr>
          <p:spPr>
            <a:xfrm flipV="1">
              <a:off x="4302054" y="1630637"/>
              <a:ext cx="1561784" cy="67298"/>
            </a:xfrm>
            <a:prstGeom prst="line">
              <a:avLst/>
            </a:prstGeom>
            <a:ln>
              <a:solidFill>
                <a:srgbClr val="FAB526"/>
              </a:solidFill>
            </a:ln>
          </p:spPr>
          <p:style>
            <a:lnRef idx="2">
              <a:schemeClr val="accent1"/>
            </a:lnRef>
            <a:fillRef idx="0">
              <a:schemeClr val="accent1"/>
            </a:fillRef>
            <a:effectRef idx="1">
              <a:schemeClr val="accent1"/>
            </a:effectRef>
            <a:fontRef idx="minor">
              <a:schemeClr val="tx1"/>
            </a:fontRef>
          </p:style>
        </p:cxnSp>
      </p:grpSp>
      <p:sp>
        <p:nvSpPr>
          <p:cNvPr id="26" name="TextBox 7">
            <a:extLst>
              <a:ext uri="{FF2B5EF4-FFF2-40B4-BE49-F238E27FC236}">
                <a16:creationId xmlns:a16="http://schemas.microsoft.com/office/drawing/2014/main" id="{C6B1A3CC-0A45-C7F3-4DC0-D8B47E55A5BA}"/>
              </a:ext>
            </a:extLst>
          </p:cNvPr>
          <p:cNvSpPr txBox="1"/>
          <p:nvPr/>
        </p:nvSpPr>
        <p:spPr>
          <a:xfrm>
            <a:off x="7160330" y="1930446"/>
            <a:ext cx="2306083" cy="3877985"/>
          </a:xfrm>
          <a:prstGeom prst="rect">
            <a:avLst/>
          </a:prstGeom>
          <a:noFill/>
        </p:spPr>
        <p:txBody>
          <a:bodyPr wrap="square" lIns="0" tIns="0" rIns="0" bIns="0" rtlCol="1">
            <a:spAutoFit/>
          </a:bodyPr>
          <a:lstStyle/>
          <a:p>
            <a:r>
              <a:rPr lang="es-ES" sz="1400" b="1" dirty="0">
                <a:solidFill>
                  <a:srgbClr val="FAB526"/>
                </a:solidFill>
                <a:latin typeface="Figtree" pitchFamily="2" charset="0"/>
                <a:ea typeface="Microsoft Sans Serif" panose="020B0604020202020204" pitchFamily="34" charset="0"/>
                <a:cs typeface="Microsoft Sans Serif" panose="020B0604020202020204" pitchFamily="34" charset="0"/>
              </a:rPr>
              <a:t>Los Montes - Etapa 5</a:t>
            </a:r>
          </a:p>
          <a:p>
            <a:r>
              <a:rPr lang="es-ES" sz="1400" dirty="0">
                <a:solidFill>
                  <a:srgbClr val="212432"/>
                </a:solidFill>
                <a:latin typeface="Figtree" pitchFamily="2" charset="0"/>
                <a:ea typeface="Microsoft Sans Serif" panose="020B0604020202020204" pitchFamily="34" charset="0"/>
                <a:cs typeface="Microsoft Sans Serif" panose="020B0604020202020204" pitchFamily="34" charset="0"/>
              </a:rPr>
              <a:t>Julio</a:t>
            </a:r>
          </a:p>
          <a:p>
            <a:endParaRPr lang="es-ES" sz="1400" dirty="0">
              <a:solidFill>
                <a:srgbClr val="212432"/>
              </a:solidFill>
              <a:latin typeface="Figtree" pitchFamily="2" charset="0"/>
              <a:ea typeface="Microsoft Sans Serif" panose="020B0604020202020204" pitchFamily="34" charset="0"/>
              <a:cs typeface="Microsoft Sans Serif" panose="020B0604020202020204" pitchFamily="34" charset="0"/>
            </a:endParaRPr>
          </a:p>
          <a:p>
            <a:r>
              <a:rPr lang="es-ES" sz="1400" b="1" dirty="0">
                <a:solidFill>
                  <a:srgbClr val="FAB526"/>
                </a:solidFill>
                <a:latin typeface="Figtree" pitchFamily="2" charset="0"/>
                <a:ea typeface="Microsoft Sans Serif" panose="020B0604020202020204" pitchFamily="34" charset="0"/>
                <a:cs typeface="Microsoft Sans Serif" panose="020B0604020202020204" pitchFamily="34" charset="0"/>
              </a:rPr>
              <a:t>Los Alerces 2222</a:t>
            </a:r>
          </a:p>
          <a:p>
            <a:r>
              <a:rPr lang="es-ES" sz="1400" dirty="0">
                <a:solidFill>
                  <a:srgbClr val="212432"/>
                </a:solidFill>
                <a:latin typeface="Figtree" pitchFamily="2" charset="0"/>
                <a:ea typeface="Microsoft Sans Serif" panose="020B0604020202020204" pitchFamily="34" charset="0"/>
                <a:cs typeface="Microsoft Sans Serif" panose="020B0604020202020204" pitchFamily="34" charset="0"/>
              </a:rPr>
              <a:t>Agosto</a:t>
            </a:r>
          </a:p>
          <a:p>
            <a:endParaRPr lang="es-ES" sz="1400" dirty="0">
              <a:solidFill>
                <a:srgbClr val="212432"/>
              </a:solidFill>
              <a:latin typeface="Figtree" pitchFamily="2" charset="0"/>
              <a:ea typeface="Microsoft Sans Serif" panose="020B0604020202020204" pitchFamily="34" charset="0"/>
              <a:cs typeface="Microsoft Sans Serif" panose="020B0604020202020204" pitchFamily="34" charset="0"/>
            </a:endParaRPr>
          </a:p>
          <a:p>
            <a:r>
              <a:rPr lang="es-ES" sz="1400" b="1" dirty="0">
                <a:solidFill>
                  <a:srgbClr val="FAB526"/>
                </a:solidFill>
                <a:latin typeface="Figtree" pitchFamily="2" charset="0"/>
                <a:ea typeface="Microsoft Sans Serif" panose="020B0604020202020204" pitchFamily="34" charset="0"/>
                <a:cs typeface="Microsoft Sans Serif" panose="020B0604020202020204" pitchFamily="34" charset="0"/>
              </a:rPr>
              <a:t>Estancia </a:t>
            </a:r>
            <a:r>
              <a:rPr lang="es-ES" sz="1400" b="1" dirty="0" err="1">
                <a:solidFill>
                  <a:srgbClr val="FAB526"/>
                </a:solidFill>
                <a:latin typeface="Figtree" pitchFamily="2" charset="0"/>
                <a:ea typeface="Microsoft Sans Serif" panose="020B0604020202020204" pitchFamily="34" charset="0"/>
                <a:cs typeface="Microsoft Sans Serif" panose="020B0604020202020204" pitchFamily="34" charset="0"/>
              </a:rPr>
              <a:t>Liray</a:t>
            </a:r>
            <a:r>
              <a:rPr lang="es-ES" sz="1400" b="1" dirty="0">
                <a:solidFill>
                  <a:srgbClr val="FAB526"/>
                </a:solidFill>
                <a:latin typeface="Figtree" pitchFamily="2" charset="0"/>
                <a:ea typeface="Microsoft Sans Serif" panose="020B0604020202020204" pitchFamily="34" charset="0"/>
                <a:cs typeface="Microsoft Sans Serif" panose="020B0604020202020204" pitchFamily="34" charset="0"/>
              </a:rPr>
              <a:t> – Etapa 7.4</a:t>
            </a:r>
          </a:p>
          <a:p>
            <a:r>
              <a:rPr lang="es-ES" sz="1400" dirty="0">
                <a:solidFill>
                  <a:srgbClr val="212432"/>
                </a:solidFill>
                <a:latin typeface="Figtree" pitchFamily="2" charset="0"/>
                <a:ea typeface="Microsoft Sans Serif" panose="020B0604020202020204" pitchFamily="34" charset="0"/>
                <a:cs typeface="Microsoft Sans Serif" panose="020B0604020202020204" pitchFamily="34" charset="0"/>
              </a:rPr>
              <a:t>Noviembre</a:t>
            </a:r>
          </a:p>
          <a:p>
            <a:endParaRPr lang="es-ES" sz="1400" b="1" dirty="0">
              <a:solidFill>
                <a:srgbClr val="FAB526"/>
              </a:solidFill>
              <a:latin typeface="Figtree" pitchFamily="2" charset="0"/>
              <a:ea typeface="Microsoft Sans Serif" panose="020B0604020202020204" pitchFamily="34" charset="0"/>
              <a:cs typeface="Microsoft Sans Serif" panose="020B0604020202020204" pitchFamily="34" charset="0"/>
            </a:endParaRPr>
          </a:p>
          <a:p>
            <a:r>
              <a:rPr lang="es-ES" sz="1400" b="1" dirty="0">
                <a:solidFill>
                  <a:srgbClr val="FAB526"/>
                </a:solidFill>
                <a:latin typeface="Figtree" pitchFamily="2" charset="0"/>
                <a:ea typeface="Microsoft Sans Serif" panose="020B0604020202020204" pitchFamily="34" charset="0"/>
                <a:cs typeface="Microsoft Sans Serif" panose="020B0604020202020204" pitchFamily="34" charset="0"/>
              </a:rPr>
              <a:t>Alto la Cruz – Etapa 8*</a:t>
            </a:r>
          </a:p>
          <a:p>
            <a:r>
              <a:rPr lang="es-ES" sz="1400" dirty="0">
                <a:solidFill>
                  <a:srgbClr val="212432"/>
                </a:solidFill>
                <a:latin typeface="Figtree" pitchFamily="2" charset="0"/>
                <a:ea typeface="Microsoft Sans Serif" panose="020B0604020202020204" pitchFamily="34" charset="0"/>
                <a:cs typeface="Microsoft Sans Serif" panose="020B0604020202020204" pitchFamily="34" charset="0"/>
              </a:rPr>
              <a:t>Noviembre</a:t>
            </a:r>
          </a:p>
          <a:p>
            <a:endParaRPr lang="es-ES" sz="1400" dirty="0">
              <a:solidFill>
                <a:srgbClr val="212432"/>
              </a:solidFill>
              <a:latin typeface="Figtree" pitchFamily="2" charset="0"/>
              <a:ea typeface="Microsoft Sans Serif" panose="020B0604020202020204" pitchFamily="34" charset="0"/>
              <a:cs typeface="Microsoft Sans Serif" panose="020B0604020202020204" pitchFamily="34" charset="0"/>
            </a:endParaRPr>
          </a:p>
          <a:p>
            <a:endParaRPr lang="es-ES" sz="1400" dirty="0">
              <a:solidFill>
                <a:srgbClr val="212432"/>
              </a:solidFill>
              <a:latin typeface="Figtree" pitchFamily="2" charset="0"/>
              <a:ea typeface="Microsoft Sans Serif" panose="020B0604020202020204" pitchFamily="34" charset="0"/>
              <a:cs typeface="Microsoft Sans Serif" panose="020B0604020202020204" pitchFamily="34" charset="0"/>
            </a:endParaRPr>
          </a:p>
          <a:p>
            <a:endParaRPr lang="es-ES" sz="1400" dirty="0">
              <a:solidFill>
                <a:srgbClr val="212432"/>
              </a:solidFill>
              <a:latin typeface="Figtree" pitchFamily="2" charset="0"/>
              <a:ea typeface="Microsoft Sans Serif" panose="020B0604020202020204" pitchFamily="34" charset="0"/>
              <a:cs typeface="Microsoft Sans Serif" panose="020B0604020202020204" pitchFamily="34" charset="0"/>
            </a:endParaRPr>
          </a:p>
          <a:p>
            <a:endParaRPr lang="es-ES" sz="1400" dirty="0">
              <a:solidFill>
                <a:srgbClr val="212432"/>
              </a:solidFill>
              <a:latin typeface="Figtree" pitchFamily="2" charset="0"/>
              <a:ea typeface="Microsoft Sans Serif" panose="020B0604020202020204" pitchFamily="34" charset="0"/>
              <a:cs typeface="Microsoft Sans Serif" panose="020B0604020202020204" pitchFamily="34" charset="0"/>
            </a:endParaRPr>
          </a:p>
          <a:p>
            <a:endParaRPr lang="es-ES" sz="1400" dirty="0">
              <a:solidFill>
                <a:srgbClr val="212432"/>
              </a:solidFill>
              <a:latin typeface="Figtree" pitchFamily="2" charset="0"/>
              <a:ea typeface="Microsoft Sans Serif" panose="020B0604020202020204" pitchFamily="34" charset="0"/>
              <a:cs typeface="Microsoft Sans Serif" panose="020B0604020202020204" pitchFamily="34" charset="0"/>
            </a:endParaRPr>
          </a:p>
          <a:p>
            <a:endParaRPr lang="es-ES" sz="1400" dirty="0">
              <a:solidFill>
                <a:srgbClr val="212432"/>
              </a:solidFill>
              <a:latin typeface="Figtree" pitchFamily="2" charset="0"/>
              <a:ea typeface="Microsoft Sans Serif" panose="020B0604020202020204" pitchFamily="34" charset="0"/>
              <a:cs typeface="Microsoft Sans Serif" panose="020B0604020202020204" pitchFamily="34" charset="0"/>
            </a:endParaRPr>
          </a:p>
          <a:p>
            <a:endParaRPr lang="es-ES" sz="1400" dirty="0">
              <a:solidFill>
                <a:srgbClr val="212432"/>
              </a:solidFill>
              <a:latin typeface="Figtree" pitchFamily="2" charset="0"/>
              <a:ea typeface="Microsoft Sans Serif" panose="020B0604020202020204" pitchFamily="34" charset="0"/>
              <a:cs typeface="Microsoft Sans Serif" panose="020B0604020202020204" pitchFamily="34" charset="0"/>
            </a:endParaRPr>
          </a:p>
        </p:txBody>
      </p:sp>
      <p:grpSp>
        <p:nvGrpSpPr>
          <p:cNvPr id="27" name="Grupo 26">
            <a:extLst>
              <a:ext uri="{FF2B5EF4-FFF2-40B4-BE49-F238E27FC236}">
                <a16:creationId xmlns:a16="http://schemas.microsoft.com/office/drawing/2014/main" id="{115A67A3-D587-4DBB-D4B0-8CE4125A7A0F}"/>
              </a:ext>
            </a:extLst>
          </p:cNvPr>
          <p:cNvGrpSpPr/>
          <p:nvPr/>
        </p:nvGrpSpPr>
        <p:grpSpPr>
          <a:xfrm>
            <a:off x="2436171" y="1267919"/>
            <a:ext cx="2334253" cy="584775"/>
            <a:chOff x="4291168" y="1312111"/>
            <a:chExt cx="1666566" cy="584775"/>
          </a:xfrm>
        </p:grpSpPr>
        <p:sp>
          <p:nvSpPr>
            <p:cNvPr id="32" name="CuadroTexto 31">
              <a:extLst>
                <a:ext uri="{FF2B5EF4-FFF2-40B4-BE49-F238E27FC236}">
                  <a16:creationId xmlns:a16="http://schemas.microsoft.com/office/drawing/2014/main" id="{24EED616-EFBE-ADEC-37D0-5516217E01EF}"/>
                </a:ext>
              </a:extLst>
            </p:cNvPr>
            <p:cNvSpPr txBox="1"/>
            <p:nvPr/>
          </p:nvSpPr>
          <p:spPr>
            <a:xfrm>
              <a:off x="4291168" y="1312111"/>
              <a:ext cx="1666566" cy="584775"/>
            </a:xfrm>
            <a:prstGeom prst="rect">
              <a:avLst/>
            </a:prstGeom>
            <a:noFill/>
          </p:spPr>
          <p:txBody>
            <a:bodyPr wrap="square">
              <a:spAutoFit/>
            </a:bodyPr>
            <a:lstStyle/>
            <a:p>
              <a:pPr marL="0" indent="0">
                <a:lnSpc>
                  <a:spcPct val="100000"/>
                </a:lnSpc>
                <a:spcBef>
                  <a:spcPts val="0"/>
                </a:spcBef>
                <a:buNone/>
              </a:pPr>
              <a:r>
                <a:rPr lang="es-CL" sz="1600" b="1" dirty="0">
                  <a:solidFill>
                    <a:srgbClr val="212432"/>
                  </a:solidFill>
                  <a:latin typeface="Figtree" pitchFamily="2" charset="0"/>
                  <a:cs typeface="Microsoft Sans Serif" panose="020B0604020202020204" pitchFamily="34" charset="0"/>
                </a:rPr>
                <a:t>Inicios de construcción</a:t>
              </a:r>
            </a:p>
          </p:txBody>
        </p:sp>
        <p:cxnSp>
          <p:nvCxnSpPr>
            <p:cNvPr id="33" name="Conector recto 32">
              <a:extLst>
                <a:ext uri="{FF2B5EF4-FFF2-40B4-BE49-F238E27FC236}">
                  <a16:creationId xmlns:a16="http://schemas.microsoft.com/office/drawing/2014/main" id="{44159513-26ED-1F6B-3694-6F909C76259C}"/>
                </a:ext>
              </a:extLst>
            </p:cNvPr>
            <p:cNvCxnSpPr>
              <a:cxnSpLocks/>
            </p:cNvCxnSpPr>
            <p:nvPr/>
          </p:nvCxnSpPr>
          <p:spPr>
            <a:xfrm flipV="1">
              <a:off x="4371397" y="1602420"/>
              <a:ext cx="1492441" cy="44565"/>
            </a:xfrm>
            <a:prstGeom prst="line">
              <a:avLst/>
            </a:prstGeom>
            <a:ln>
              <a:solidFill>
                <a:srgbClr val="FAB526"/>
              </a:solidFill>
            </a:ln>
          </p:spPr>
          <p:style>
            <a:lnRef idx="2">
              <a:schemeClr val="accent1"/>
            </a:lnRef>
            <a:fillRef idx="0">
              <a:schemeClr val="accent1"/>
            </a:fillRef>
            <a:effectRef idx="1">
              <a:schemeClr val="accent1"/>
            </a:effectRef>
            <a:fontRef idx="minor">
              <a:schemeClr val="tx1"/>
            </a:fontRef>
          </p:style>
        </p:cxnSp>
        <p:cxnSp>
          <p:nvCxnSpPr>
            <p:cNvPr id="34" name="Conector recto 33">
              <a:extLst>
                <a:ext uri="{FF2B5EF4-FFF2-40B4-BE49-F238E27FC236}">
                  <a16:creationId xmlns:a16="http://schemas.microsoft.com/office/drawing/2014/main" id="{ECD0DE9D-FE53-4234-09CD-7D7F4FBDE2B3}"/>
                </a:ext>
              </a:extLst>
            </p:cNvPr>
            <p:cNvCxnSpPr>
              <a:cxnSpLocks/>
            </p:cNvCxnSpPr>
            <p:nvPr/>
          </p:nvCxnSpPr>
          <p:spPr>
            <a:xfrm flipV="1">
              <a:off x="4302054" y="1630637"/>
              <a:ext cx="1561784" cy="67298"/>
            </a:xfrm>
            <a:prstGeom prst="line">
              <a:avLst/>
            </a:prstGeom>
            <a:ln>
              <a:solidFill>
                <a:srgbClr val="FAB526"/>
              </a:solidFill>
            </a:ln>
          </p:spPr>
          <p:style>
            <a:lnRef idx="2">
              <a:schemeClr val="accent1"/>
            </a:lnRef>
            <a:fillRef idx="0">
              <a:schemeClr val="accent1"/>
            </a:fillRef>
            <a:effectRef idx="1">
              <a:schemeClr val="accent1"/>
            </a:effectRef>
            <a:fontRef idx="minor">
              <a:schemeClr val="tx1"/>
            </a:fontRef>
          </p:style>
        </p:cxnSp>
      </p:grpSp>
      <p:sp>
        <p:nvSpPr>
          <p:cNvPr id="35" name="TextBox 7">
            <a:extLst>
              <a:ext uri="{FF2B5EF4-FFF2-40B4-BE49-F238E27FC236}">
                <a16:creationId xmlns:a16="http://schemas.microsoft.com/office/drawing/2014/main" id="{93AA6D91-7FEB-CAE0-64E5-220C2B46EC53}"/>
              </a:ext>
            </a:extLst>
          </p:cNvPr>
          <p:cNvSpPr txBox="1"/>
          <p:nvPr/>
        </p:nvSpPr>
        <p:spPr>
          <a:xfrm>
            <a:off x="2514452" y="1975072"/>
            <a:ext cx="2306083" cy="3231654"/>
          </a:xfrm>
          <a:prstGeom prst="rect">
            <a:avLst/>
          </a:prstGeom>
          <a:noFill/>
        </p:spPr>
        <p:txBody>
          <a:bodyPr wrap="square" lIns="0" tIns="0" rIns="0" bIns="0" rtlCol="1">
            <a:spAutoFit/>
          </a:bodyPr>
          <a:lstStyle/>
          <a:p>
            <a:r>
              <a:rPr lang="es-ES" sz="1400" b="1" dirty="0">
                <a:solidFill>
                  <a:srgbClr val="FAB526"/>
                </a:solidFill>
                <a:latin typeface="Figtree" pitchFamily="2" charset="0"/>
                <a:ea typeface="Microsoft Sans Serif" panose="020B0604020202020204" pitchFamily="34" charset="0"/>
                <a:cs typeface="Microsoft Sans Serif" panose="020B0604020202020204" pitchFamily="34" charset="0"/>
              </a:rPr>
              <a:t>Los Robles - Etapa 5</a:t>
            </a:r>
          </a:p>
          <a:p>
            <a:r>
              <a:rPr lang="es-ES" sz="1400" dirty="0">
                <a:solidFill>
                  <a:srgbClr val="212432"/>
                </a:solidFill>
                <a:latin typeface="Figtree" pitchFamily="2" charset="0"/>
                <a:ea typeface="Microsoft Sans Serif" panose="020B0604020202020204" pitchFamily="34" charset="0"/>
                <a:cs typeface="Microsoft Sans Serif" panose="020B0604020202020204" pitchFamily="34" charset="0"/>
              </a:rPr>
              <a:t>Marzo</a:t>
            </a:r>
          </a:p>
          <a:p>
            <a:endParaRPr lang="es-ES" sz="1400" dirty="0">
              <a:solidFill>
                <a:srgbClr val="212432"/>
              </a:solidFill>
              <a:latin typeface="Figtree" pitchFamily="2" charset="0"/>
              <a:ea typeface="Microsoft Sans Serif" panose="020B0604020202020204" pitchFamily="34" charset="0"/>
              <a:cs typeface="Microsoft Sans Serif" panose="020B0604020202020204" pitchFamily="34" charset="0"/>
            </a:endParaRPr>
          </a:p>
          <a:p>
            <a:r>
              <a:rPr lang="es-ES" sz="1400" b="1" dirty="0">
                <a:solidFill>
                  <a:srgbClr val="FAB526"/>
                </a:solidFill>
                <a:latin typeface="Figtree" pitchFamily="2" charset="0"/>
                <a:ea typeface="Microsoft Sans Serif" panose="020B0604020202020204" pitchFamily="34" charset="0"/>
                <a:cs typeface="Microsoft Sans Serif" panose="020B0604020202020204" pitchFamily="34" charset="0"/>
              </a:rPr>
              <a:t>Los Montes - Etapa 6</a:t>
            </a:r>
          </a:p>
          <a:p>
            <a:r>
              <a:rPr lang="es-ES" sz="1400" dirty="0">
                <a:solidFill>
                  <a:srgbClr val="212432"/>
                </a:solidFill>
                <a:latin typeface="Figtree" pitchFamily="2" charset="0"/>
                <a:ea typeface="Microsoft Sans Serif" panose="020B0604020202020204" pitchFamily="34" charset="0"/>
                <a:cs typeface="Microsoft Sans Serif" panose="020B0604020202020204" pitchFamily="34" charset="0"/>
              </a:rPr>
              <a:t>Agosto</a:t>
            </a:r>
          </a:p>
          <a:p>
            <a:endParaRPr lang="es-ES" sz="1400" dirty="0">
              <a:solidFill>
                <a:srgbClr val="212432"/>
              </a:solidFill>
              <a:latin typeface="Figtree" pitchFamily="2" charset="0"/>
              <a:ea typeface="Microsoft Sans Serif" panose="020B0604020202020204" pitchFamily="34" charset="0"/>
              <a:cs typeface="Microsoft Sans Serif" panose="020B0604020202020204" pitchFamily="34" charset="0"/>
            </a:endParaRPr>
          </a:p>
          <a:p>
            <a:r>
              <a:rPr lang="es-ES" sz="1400" b="1" dirty="0">
                <a:solidFill>
                  <a:srgbClr val="FAB526"/>
                </a:solidFill>
                <a:latin typeface="Figtree" pitchFamily="2" charset="0"/>
                <a:ea typeface="Microsoft Sans Serif" panose="020B0604020202020204" pitchFamily="34" charset="0"/>
                <a:cs typeface="Microsoft Sans Serif" panose="020B0604020202020204" pitchFamily="34" charset="0"/>
              </a:rPr>
              <a:t>Parque los Nogales - Etapa 2.C</a:t>
            </a:r>
          </a:p>
          <a:p>
            <a:r>
              <a:rPr lang="es-ES" sz="1400" dirty="0">
                <a:solidFill>
                  <a:srgbClr val="212432"/>
                </a:solidFill>
                <a:latin typeface="Figtree" pitchFamily="2" charset="0"/>
                <a:ea typeface="Microsoft Sans Serif" panose="020B0604020202020204" pitchFamily="34" charset="0"/>
                <a:cs typeface="Microsoft Sans Serif" panose="020B0604020202020204" pitchFamily="34" charset="0"/>
              </a:rPr>
              <a:t>Septiembre</a:t>
            </a:r>
          </a:p>
          <a:p>
            <a:endParaRPr lang="es-ES" sz="1400" dirty="0">
              <a:solidFill>
                <a:srgbClr val="212432"/>
              </a:solidFill>
              <a:latin typeface="Figtree" pitchFamily="2" charset="0"/>
              <a:ea typeface="Microsoft Sans Serif" panose="020B0604020202020204" pitchFamily="34" charset="0"/>
              <a:cs typeface="Microsoft Sans Serif" panose="020B0604020202020204" pitchFamily="34" charset="0"/>
            </a:endParaRPr>
          </a:p>
          <a:p>
            <a:r>
              <a:rPr lang="es-ES" sz="1400" b="1" dirty="0">
                <a:solidFill>
                  <a:srgbClr val="FAB526"/>
                </a:solidFill>
                <a:latin typeface="Figtree" pitchFamily="2" charset="0"/>
                <a:ea typeface="Microsoft Sans Serif" panose="020B0604020202020204" pitchFamily="34" charset="0"/>
                <a:cs typeface="Microsoft Sans Serif" panose="020B0604020202020204" pitchFamily="34" charset="0"/>
              </a:rPr>
              <a:t>Victor Rae 5673</a:t>
            </a:r>
          </a:p>
          <a:p>
            <a:r>
              <a:rPr lang="es-ES" sz="1400" dirty="0">
                <a:solidFill>
                  <a:srgbClr val="212432"/>
                </a:solidFill>
                <a:latin typeface="Figtree" pitchFamily="2" charset="0"/>
                <a:ea typeface="Microsoft Sans Serif" panose="020B0604020202020204" pitchFamily="34" charset="0"/>
                <a:cs typeface="Microsoft Sans Serif" panose="020B0604020202020204" pitchFamily="34" charset="0"/>
              </a:rPr>
              <a:t>Septiembre</a:t>
            </a:r>
          </a:p>
          <a:p>
            <a:endParaRPr lang="es-ES" sz="1400" dirty="0">
              <a:solidFill>
                <a:srgbClr val="212432"/>
              </a:solidFill>
              <a:latin typeface="Figtree" pitchFamily="2" charset="0"/>
              <a:ea typeface="Microsoft Sans Serif" panose="020B0604020202020204" pitchFamily="34" charset="0"/>
              <a:cs typeface="Microsoft Sans Serif" panose="020B0604020202020204" pitchFamily="34" charset="0"/>
            </a:endParaRPr>
          </a:p>
          <a:p>
            <a:endParaRPr lang="es-ES" sz="1400" dirty="0">
              <a:solidFill>
                <a:srgbClr val="212432"/>
              </a:solidFill>
              <a:latin typeface="Figtree" pitchFamily="2" charset="0"/>
              <a:ea typeface="Microsoft Sans Serif" panose="020B0604020202020204" pitchFamily="34" charset="0"/>
              <a:cs typeface="Microsoft Sans Serif" panose="020B0604020202020204" pitchFamily="34" charset="0"/>
            </a:endParaRPr>
          </a:p>
          <a:p>
            <a:endParaRPr lang="es-ES" sz="1400" dirty="0">
              <a:solidFill>
                <a:srgbClr val="212432"/>
              </a:solidFill>
              <a:latin typeface="Figtree" pitchFamily="2" charset="0"/>
              <a:ea typeface="Microsoft Sans Serif" panose="020B0604020202020204" pitchFamily="34" charset="0"/>
              <a:cs typeface="Microsoft Sans Serif" panose="020B0604020202020204" pitchFamily="34" charset="0"/>
            </a:endParaRPr>
          </a:p>
          <a:p>
            <a:endParaRPr lang="es-ES" sz="1400" dirty="0">
              <a:solidFill>
                <a:srgbClr val="212432"/>
              </a:solidFill>
              <a:latin typeface="Figtree" pitchFamily="2" charset="0"/>
              <a:ea typeface="Microsoft Sans Serif" panose="020B0604020202020204" pitchFamily="34" charset="0"/>
              <a:cs typeface="Microsoft Sans Serif" panose="020B0604020202020204" pitchFamily="34" charset="0"/>
            </a:endParaRPr>
          </a:p>
        </p:txBody>
      </p:sp>
      <p:pic>
        <p:nvPicPr>
          <p:cNvPr id="36" name="Imagen 1">
            <a:extLst>
              <a:ext uri="{FF2B5EF4-FFF2-40B4-BE49-F238E27FC236}">
                <a16:creationId xmlns:a16="http://schemas.microsoft.com/office/drawing/2014/main" id="{ABE32B4C-51F9-0F98-AD87-DEEB951D569D}"/>
              </a:ext>
            </a:extLst>
          </p:cNvPr>
          <p:cNvPicPr>
            <a:picLocks/>
          </p:cNvPicPr>
          <p:nvPr/>
        </p:nvPicPr>
        <p:blipFill rotWithShape="1">
          <a:blip r:embed="rId5"/>
          <a:srcRect l="6026" r="6026" b="50382"/>
          <a:stretch/>
        </p:blipFill>
        <p:spPr>
          <a:xfrm>
            <a:off x="1674932" y="1944116"/>
            <a:ext cx="691200" cy="471600"/>
          </a:xfrm>
          <a:prstGeom prst="roundRect">
            <a:avLst/>
          </a:prstGeom>
          <a:effectLst/>
        </p:spPr>
      </p:pic>
      <p:pic>
        <p:nvPicPr>
          <p:cNvPr id="37" name="Imagen 20">
            <a:extLst>
              <a:ext uri="{FF2B5EF4-FFF2-40B4-BE49-F238E27FC236}">
                <a16:creationId xmlns:a16="http://schemas.microsoft.com/office/drawing/2014/main" id="{4399F369-874B-F22D-31BF-C8FCB038B4C2}"/>
              </a:ext>
            </a:extLst>
          </p:cNvPr>
          <p:cNvPicPr>
            <a:picLocks noChangeAspect="1"/>
          </p:cNvPicPr>
          <p:nvPr/>
        </p:nvPicPr>
        <p:blipFill rotWithShape="1">
          <a:blip r:embed="rId6"/>
          <a:srcRect l="20414"/>
          <a:stretch/>
        </p:blipFill>
        <p:spPr>
          <a:xfrm>
            <a:off x="1674932" y="2610625"/>
            <a:ext cx="691200" cy="497478"/>
          </a:xfrm>
          <a:prstGeom prst="roundRect">
            <a:avLst/>
          </a:prstGeom>
          <a:ln>
            <a:noFill/>
          </a:ln>
          <a:effectLst>
            <a:softEdge rad="2073"/>
          </a:effectLst>
        </p:spPr>
      </p:pic>
      <p:pic>
        <p:nvPicPr>
          <p:cNvPr id="40" name="Picture 2">
            <a:extLst>
              <a:ext uri="{FF2B5EF4-FFF2-40B4-BE49-F238E27FC236}">
                <a16:creationId xmlns:a16="http://schemas.microsoft.com/office/drawing/2014/main" id="{558F49A1-ABB5-A294-B8D2-43B5A346971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74932" y="3928230"/>
            <a:ext cx="691200" cy="472878"/>
          </a:xfrm>
          <a:prstGeom prst="roundRect">
            <a:avLst/>
          </a:prstGeom>
          <a:noFill/>
          <a:extLst>
            <a:ext uri="{909E8E84-426E-40DD-AFC4-6F175D3DCCD1}">
              <a14:hiddenFill xmlns:a14="http://schemas.microsoft.com/office/drawing/2010/main">
                <a:solidFill>
                  <a:srgbClr val="FFFFFF"/>
                </a:solidFill>
              </a14:hiddenFill>
            </a:ext>
          </a:extLst>
        </p:spPr>
      </p:pic>
      <p:pic>
        <p:nvPicPr>
          <p:cNvPr id="42" name="Imagen 20">
            <a:extLst>
              <a:ext uri="{FF2B5EF4-FFF2-40B4-BE49-F238E27FC236}">
                <a16:creationId xmlns:a16="http://schemas.microsoft.com/office/drawing/2014/main" id="{C73C0E17-CBE1-446E-3C6F-B5C46BECB7D5}"/>
              </a:ext>
            </a:extLst>
          </p:cNvPr>
          <p:cNvPicPr>
            <a:picLocks noChangeAspect="1"/>
          </p:cNvPicPr>
          <p:nvPr/>
        </p:nvPicPr>
        <p:blipFill rotWithShape="1">
          <a:blip r:embed="rId6"/>
          <a:srcRect l="20414"/>
          <a:stretch/>
        </p:blipFill>
        <p:spPr>
          <a:xfrm>
            <a:off x="6302583" y="1944116"/>
            <a:ext cx="691200" cy="497478"/>
          </a:xfrm>
          <a:prstGeom prst="roundRect">
            <a:avLst/>
          </a:prstGeom>
          <a:ln>
            <a:noFill/>
          </a:ln>
          <a:effectLst>
            <a:softEdge rad="2073"/>
          </a:effectLst>
        </p:spPr>
      </p:pic>
      <p:pic>
        <p:nvPicPr>
          <p:cNvPr id="43" name="Imagen 42" descr="Imagen que contiene cielo, exterior, edificio, árbol&#10;&#10;Descripción generada automáticamente">
            <a:extLst>
              <a:ext uri="{FF2B5EF4-FFF2-40B4-BE49-F238E27FC236}">
                <a16:creationId xmlns:a16="http://schemas.microsoft.com/office/drawing/2014/main" id="{C076333E-7457-7381-691B-FC500D43819D}"/>
              </a:ext>
            </a:extLst>
          </p:cNvPr>
          <p:cNvPicPr>
            <a:picLocks/>
          </p:cNvPicPr>
          <p:nvPr/>
        </p:nvPicPr>
        <p:blipFill rotWithShape="1">
          <a:blip r:embed="rId8" cstate="print">
            <a:extLst>
              <a:ext uri="{28A0092B-C50C-407E-A947-70E740481C1C}">
                <a14:useLocalDpi xmlns:a14="http://schemas.microsoft.com/office/drawing/2010/main" val="0"/>
              </a:ext>
            </a:extLst>
          </a:blip>
          <a:srcRect t="13567" b="6569"/>
          <a:stretch/>
        </p:blipFill>
        <p:spPr>
          <a:xfrm>
            <a:off x="6302583" y="2561428"/>
            <a:ext cx="691200" cy="471600"/>
          </a:xfrm>
          <a:prstGeom prst="roundRect">
            <a:avLst/>
          </a:prstGeom>
          <a:effectLst/>
        </p:spPr>
      </p:pic>
      <p:pic>
        <p:nvPicPr>
          <p:cNvPr id="44" name="Imagen 1">
            <a:extLst>
              <a:ext uri="{FF2B5EF4-FFF2-40B4-BE49-F238E27FC236}">
                <a16:creationId xmlns:a16="http://schemas.microsoft.com/office/drawing/2014/main" id="{316E1601-CB5C-3017-F812-C7C30B68372E}"/>
              </a:ext>
            </a:extLst>
          </p:cNvPr>
          <p:cNvPicPr>
            <a:picLocks/>
          </p:cNvPicPr>
          <p:nvPr/>
        </p:nvPicPr>
        <p:blipFill rotWithShape="1">
          <a:blip r:embed="rId9"/>
          <a:srcRect l="3926" r="4290" b="51110"/>
          <a:stretch/>
        </p:blipFill>
        <p:spPr>
          <a:xfrm>
            <a:off x="6302583" y="3230805"/>
            <a:ext cx="691200" cy="471600"/>
          </a:xfrm>
          <a:prstGeom prst="roundRect">
            <a:avLst/>
          </a:prstGeom>
          <a:effectLst/>
        </p:spPr>
      </p:pic>
      <p:pic>
        <p:nvPicPr>
          <p:cNvPr id="45" name="Imagen 2">
            <a:extLst>
              <a:ext uri="{FF2B5EF4-FFF2-40B4-BE49-F238E27FC236}">
                <a16:creationId xmlns:a16="http://schemas.microsoft.com/office/drawing/2014/main" id="{3960B4C4-C5B3-6C95-27C1-EC3FA746CD1F}"/>
              </a:ext>
            </a:extLst>
          </p:cNvPr>
          <p:cNvPicPr>
            <a:picLocks/>
          </p:cNvPicPr>
          <p:nvPr/>
        </p:nvPicPr>
        <p:blipFill rotWithShape="1">
          <a:blip r:embed="rId10"/>
          <a:srcRect l="4841" t="-1" r="4841" b="51318"/>
          <a:stretch/>
        </p:blipFill>
        <p:spPr>
          <a:xfrm>
            <a:off x="6302583" y="3869439"/>
            <a:ext cx="691200" cy="471600"/>
          </a:xfrm>
          <a:prstGeom prst="roundRect">
            <a:avLst/>
          </a:prstGeom>
          <a:effectLst/>
        </p:spPr>
      </p:pic>
      <p:sp>
        <p:nvSpPr>
          <p:cNvPr id="7" name="CuadroTexto 6">
            <a:extLst>
              <a:ext uri="{FF2B5EF4-FFF2-40B4-BE49-F238E27FC236}">
                <a16:creationId xmlns:a16="http://schemas.microsoft.com/office/drawing/2014/main" id="{3FA4D92F-86C1-99C5-591B-F3CAB65C789A}"/>
              </a:ext>
            </a:extLst>
          </p:cNvPr>
          <p:cNvSpPr txBox="1"/>
          <p:nvPr/>
        </p:nvSpPr>
        <p:spPr>
          <a:xfrm>
            <a:off x="6206330" y="5500654"/>
            <a:ext cx="5149516" cy="307777"/>
          </a:xfrm>
          <a:prstGeom prst="rect">
            <a:avLst/>
          </a:prstGeom>
          <a:noFill/>
        </p:spPr>
        <p:txBody>
          <a:bodyPr wrap="square" rtlCol="0">
            <a:spAutoFit/>
          </a:bodyPr>
          <a:lstStyle/>
          <a:p>
            <a:r>
              <a:rPr lang="es-MX" sz="1400" b="1" dirty="0">
                <a:solidFill>
                  <a:srgbClr val="FAB526"/>
                </a:solidFill>
                <a:latin typeface="Figtree" pitchFamily="2" charset="0"/>
                <a:ea typeface="Microsoft Sans Serif" panose="020B0604020202020204" pitchFamily="34" charset="0"/>
                <a:cs typeface="Microsoft Sans Serif" panose="020B0604020202020204" pitchFamily="34" charset="0"/>
              </a:rPr>
              <a:t>*Corresponde a RM Parcial por 40 casas</a:t>
            </a:r>
            <a:endParaRPr lang="es-CL" sz="1400" b="1" dirty="0">
              <a:solidFill>
                <a:srgbClr val="FAB526"/>
              </a:solidFill>
              <a:latin typeface="Figtree" pitchFamily="2"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24377215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descr="Un jardín de una casa&#10;&#10;Descripción generada automáticamente con confianza media">
            <a:extLst>
              <a:ext uri="{FF2B5EF4-FFF2-40B4-BE49-F238E27FC236}">
                <a16:creationId xmlns:a16="http://schemas.microsoft.com/office/drawing/2014/main" id="{C7DD5918-AA46-7EBC-5C60-2E9BD04955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9972" cy="6863942"/>
          </a:xfrm>
          <a:prstGeom prst="rect">
            <a:avLst/>
          </a:prstGeom>
        </p:spPr>
      </p:pic>
      <p:sp>
        <p:nvSpPr>
          <p:cNvPr id="2" name="Rectángulo 1">
            <a:extLst>
              <a:ext uri="{FF2B5EF4-FFF2-40B4-BE49-F238E27FC236}">
                <a16:creationId xmlns:a16="http://schemas.microsoft.com/office/drawing/2014/main" id="{A7EEB13A-A3D7-97E9-84C2-27B378FB87B0}"/>
              </a:ext>
            </a:extLst>
          </p:cNvPr>
          <p:cNvSpPr/>
          <p:nvPr/>
        </p:nvSpPr>
        <p:spPr>
          <a:xfrm>
            <a:off x="0" y="0"/>
            <a:ext cx="12269972" cy="6857999"/>
          </a:xfrm>
          <a:prstGeom prst="rect">
            <a:avLst/>
          </a:prstGeom>
          <a:gradFill>
            <a:gsLst>
              <a:gs pos="0">
                <a:srgbClr val="212432"/>
              </a:gs>
              <a:gs pos="100000">
                <a:schemeClr val="tx1">
                  <a:alpha val="10000"/>
                </a:schemeClr>
              </a:gs>
              <a:gs pos="72000">
                <a:schemeClr val="tx1">
                  <a:alpha val="10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dirty="0"/>
          </a:p>
        </p:txBody>
      </p:sp>
      <p:grpSp>
        <p:nvGrpSpPr>
          <p:cNvPr id="3" name="Grupo 2">
            <a:extLst>
              <a:ext uri="{FF2B5EF4-FFF2-40B4-BE49-F238E27FC236}">
                <a16:creationId xmlns:a16="http://schemas.microsoft.com/office/drawing/2014/main" id="{1E50397F-0B61-B295-1CD3-82366474C3E3}"/>
              </a:ext>
            </a:extLst>
          </p:cNvPr>
          <p:cNvGrpSpPr/>
          <p:nvPr/>
        </p:nvGrpSpPr>
        <p:grpSpPr>
          <a:xfrm>
            <a:off x="550607" y="1062871"/>
            <a:ext cx="3101330" cy="731695"/>
            <a:chOff x="7787148" y="2478716"/>
            <a:chExt cx="3101330" cy="731695"/>
          </a:xfrm>
        </p:grpSpPr>
        <p:sp>
          <p:nvSpPr>
            <p:cNvPr id="6" name="Diagrama de flujo: terminador 5">
              <a:extLst>
                <a:ext uri="{FF2B5EF4-FFF2-40B4-BE49-F238E27FC236}">
                  <a16:creationId xmlns:a16="http://schemas.microsoft.com/office/drawing/2014/main" id="{35A906DE-FF9C-3E61-CD3C-E89678B98CFF}"/>
                </a:ext>
              </a:extLst>
            </p:cNvPr>
            <p:cNvSpPr/>
            <p:nvPr/>
          </p:nvSpPr>
          <p:spPr>
            <a:xfrm>
              <a:off x="8635558" y="2478716"/>
              <a:ext cx="1707978" cy="731695"/>
            </a:xfrm>
            <a:prstGeom prst="flowChartTerminator">
              <a:avLst/>
            </a:prstGeom>
            <a:no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CuadroTexto 6">
              <a:extLst>
                <a:ext uri="{FF2B5EF4-FFF2-40B4-BE49-F238E27FC236}">
                  <a16:creationId xmlns:a16="http://schemas.microsoft.com/office/drawing/2014/main" id="{6F43EEB0-9DE3-16C2-CD16-EB09449111A2}"/>
                </a:ext>
              </a:extLst>
            </p:cNvPr>
            <p:cNvSpPr txBox="1"/>
            <p:nvPr/>
          </p:nvSpPr>
          <p:spPr>
            <a:xfrm>
              <a:off x="8731320" y="2478716"/>
              <a:ext cx="2157158" cy="707886"/>
            </a:xfrm>
            <a:prstGeom prst="rect">
              <a:avLst/>
            </a:prstGeom>
            <a:noFill/>
          </p:spPr>
          <p:txBody>
            <a:bodyPr wrap="square" lIns="91440" tIns="45720" rIns="91440" bIns="45720" rtlCol="0" anchor="t">
              <a:spAutoFit/>
            </a:bodyPr>
            <a:lstStyle/>
            <a:p>
              <a:r>
                <a:rPr lang="es-ES_tradnl" sz="2000" b="1" dirty="0">
                  <a:ln w="3810">
                    <a:solidFill>
                      <a:schemeClr val="bg1"/>
                    </a:solidFill>
                  </a:ln>
                  <a:solidFill>
                    <a:schemeClr val="bg1"/>
                  </a:solidFill>
                  <a:latin typeface="Figtree" pitchFamily="2" charset="0"/>
                  <a:ea typeface="Tahoma" panose="020B0604030504040204" pitchFamily="34" charset="0"/>
                  <a:cs typeface="Tahoma" panose="020B0604030504040204" pitchFamily="34" charset="0"/>
                </a:rPr>
                <a:t>Piedra </a:t>
              </a:r>
            </a:p>
            <a:p>
              <a:r>
                <a:rPr lang="es-ES_tradnl" sz="2000" b="1" dirty="0">
                  <a:ln w="3810">
                    <a:solidFill>
                      <a:schemeClr val="bg1"/>
                    </a:solidFill>
                  </a:ln>
                  <a:solidFill>
                    <a:schemeClr val="bg1"/>
                  </a:solidFill>
                  <a:latin typeface="Figtree" pitchFamily="2" charset="0"/>
                  <a:ea typeface="Tahoma" panose="020B0604030504040204" pitchFamily="34" charset="0"/>
                  <a:cs typeface="Tahoma" panose="020B0604030504040204" pitchFamily="34" charset="0"/>
                </a:rPr>
                <a:t>Roja</a:t>
              </a:r>
              <a:endParaRPr lang="es-CL" sz="2000" b="1" dirty="0">
                <a:ln w="3810">
                  <a:solidFill>
                    <a:schemeClr val="bg1"/>
                  </a:solidFill>
                </a:ln>
                <a:solidFill>
                  <a:schemeClr val="bg1"/>
                </a:solidFill>
                <a:latin typeface="Figtree" pitchFamily="2" charset="0"/>
                <a:ea typeface="Tahoma" panose="020B0604030504040204" pitchFamily="34" charset="0"/>
                <a:cs typeface="Tahoma" panose="020B0604030504040204" pitchFamily="34" charset="0"/>
              </a:endParaRPr>
            </a:p>
          </p:txBody>
        </p:sp>
        <p:sp>
          <p:nvSpPr>
            <p:cNvPr id="8" name="Elipse 7">
              <a:extLst>
                <a:ext uri="{FF2B5EF4-FFF2-40B4-BE49-F238E27FC236}">
                  <a16:creationId xmlns:a16="http://schemas.microsoft.com/office/drawing/2014/main" id="{6D01DC69-A200-0109-186A-DB726E11F009}"/>
                </a:ext>
              </a:extLst>
            </p:cNvPr>
            <p:cNvSpPr/>
            <p:nvPr/>
          </p:nvSpPr>
          <p:spPr>
            <a:xfrm>
              <a:off x="7787148" y="2478716"/>
              <a:ext cx="730800" cy="730800"/>
            </a:xfrm>
            <a:prstGeom prst="ellipse">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CuadroTexto 8">
              <a:extLst>
                <a:ext uri="{FF2B5EF4-FFF2-40B4-BE49-F238E27FC236}">
                  <a16:creationId xmlns:a16="http://schemas.microsoft.com/office/drawing/2014/main" id="{AD28803C-0AF9-2A09-8E1F-EFB07DF2E893}"/>
                </a:ext>
              </a:extLst>
            </p:cNvPr>
            <p:cNvSpPr txBox="1"/>
            <p:nvPr/>
          </p:nvSpPr>
          <p:spPr>
            <a:xfrm>
              <a:off x="7992911" y="2644061"/>
              <a:ext cx="319274" cy="400110"/>
            </a:xfrm>
            <a:prstGeom prst="rect">
              <a:avLst/>
            </a:prstGeom>
            <a:noFill/>
          </p:spPr>
          <p:txBody>
            <a:bodyPr wrap="square" lIns="91440" tIns="45720" rIns="91440" bIns="45720" rtlCol="0" anchor="t">
              <a:spAutoFit/>
            </a:bodyPr>
            <a:lstStyle/>
            <a:p>
              <a:r>
                <a:rPr lang="es-ES_tradnl" sz="2000" b="1" dirty="0">
                  <a:ln w="3810">
                    <a:solidFill>
                      <a:schemeClr val="bg1"/>
                    </a:solidFill>
                  </a:ln>
                  <a:solidFill>
                    <a:schemeClr val="bg1"/>
                  </a:solidFill>
                  <a:latin typeface="Figtree" pitchFamily="2" charset="0"/>
                  <a:ea typeface="Tahoma" panose="020B0604030504040204" pitchFamily="34" charset="0"/>
                  <a:cs typeface="Tahoma" panose="020B0604030504040204" pitchFamily="34" charset="0"/>
                </a:rPr>
                <a:t>7</a:t>
              </a:r>
              <a:endParaRPr lang="es-CL" sz="2000" b="1" dirty="0">
                <a:ln w="3810">
                  <a:solidFill>
                    <a:schemeClr val="bg1"/>
                  </a:solidFill>
                </a:ln>
                <a:solidFill>
                  <a:schemeClr val="bg1"/>
                </a:solidFill>
                <a:latin typeface="Figtree" pitchFamily="2"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16407959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Conector recto 20">
            <a:extLst>
              <a:ext uri="{FF2B5EF4-FFF2-40B4-BE49-F238E27FC236}">
                <a16:creationId xmlns:a16="http://schemas.microsoft.com/office/drawing/2014/main" id="{056EF8A2-4F15-F8F7-679D-67A29D504D0E}"/>
              </a:ext>
            </a:extLst>
          </p:cNvPr>
          <p:cNvCxnSpPr>
            <a:cxnSpLocks/>
            <a:stCxn id="22" idx="3"/>
          </p:cNvCxnSpPr>
          <p:nvPr/>
        </p:nvCxnSpPr>
        <p:spPr>
          <a:xfrm flipV="1">
            <a:off x="5899355" y="3702948"/>
            <a:ext cx="3518527" cy="18312"/>
          </a:xfrm>
          <a:prstGeom prst="line">
            <a:avLst/>
          </a:prstGeom>
          <a:ln>
            <a:solidFill>
              <a:srgbClr val="FAB526"/>
            </a:solidFill>
          </a:ln>
        </p:spPr>
        <p:style>
          <a:lnRef idx="2">
            <a:schemeClr val="accent1"/>
          </a:lnRef>
          <a:fillRef idx="0">
            <a:schemeClr val="accent1"/>
          </a:fillRef>
          <a:effectRef idx="1">
            <a:schemeClr val="accent1"/>
          </a:effectRef>
          <a:fontRef idx="minor">
            <a:schemeClr val="tx1"/>
          </a:fontRef>
        </p:style>
      </p:cxnSp>
      <p:sp>
        <p:nvSpPr>
          <p:cNvPr id="6" name="Rectángulo: esquinas redondeadas 5">
            <a:extLst>
              <a:ext uri="{FF2B5EF4-FFF2-40B4-BE49-F238E27FC236}">
                <a16:creationId xmlns:a16="http://schemas.microsoft.com/office/drawing/2014/main" id="{5FD0F259-BE3C-D754-14E6-8CE9DD1214E6}"/>
              </a:ext>
            </a:extLst>
          </p:cNvPr>
          <p:cNvSpPr/>
          <p:nvPr/>
        </p:nvSpPr>
        <p:spPr>
          <a:xfrm>
            <a:off x="4324772" y="1274979"/>
            <a:ext cx="7316623" cy="2008995"/>
          </a:xfrm>
          <a:prstGeom prst="roundRect">
            <a:avLst/>
          </a:prstGeom>
          <a:solidFill>
            <a:srgbClr val="212432"/>
          </a:solidFill>
          <a:ln>
            <a:solidFill>
              <a:srgbClr val="2124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Marcador de número de diapositiva 10">
            <a:extLst>
              <a:ext uri="{FF2B5EF4-FFF2-40B4-BE49-F238E27FC236}">
                <a16:creationId xmlns:a16="http://schemas.microsoft.com/office/drawing/2014/main" id="{93641B61-772D-FD28-C8A3-6D6B42BB8D3C}"/>
              </a:ext>
            </a:extLst>
          </p:cNvPr>
          <p:cNvSpPr txBox="1">
            <a:spLocks/>
          </p:cNvSpPr>
          <p:nvPr/>
        </p:nvSpPr>
        <p:spPr>
          <a:xfrm>
            <a:off x="9315494" y="6492875"/>
            <a:ext cx="2743200" cy="365125"/>
          </a:xfrm>
          <a:prstGeom prst="rect">
            <a:avLst/>
          </a:prstGeom>
        </p:spPr>
        <p:txBody>
          <a:bodyPr vert="horz" lIns="91440" tIns="45720" rIns="91440" bIns="45720" rtlCol="0" anchor="ctr"/>
          <a:lstStyle>
            <a:defPPr>
              <a:defRPr lang="es-ES_tradnl"/>
            </a:defPPr>
            <a:lvl1pPr marL="0" algn="r" defTabSz="914400" rtl="0" eaLnBrk="1" latinLnBrk="0" hangingPunct="1">
              <a:defRPr sz="1200" kern="1200">
                <a:solidFill>
                  <a:schemeClr val="bg1"/>
                </a:solidFill>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CDD08E-3282-4844-AD9C-AEA00011782B}" type="slidenum">
              <a:rPr lang="es-CL" sz="1100" smtClean="0">
                <a:latin typeface="Figtree" pitchFamily="2" charset="0"/>
              </a:rPr>
              <a:pPr/>
              <a:t>19</a:t>
            </a:fld>
            <a:endParaRPr lang="es-CL" sz="1100" dirty="0">
              <a:latin typeface="Figtree" pitchFamily="2" charset="0"/>
            </a:endParaRPr>
          </a:p>
        </p:txBody>
      </p:sp>
      <p:sp>
        <p:nvSpPr>
          <p:cNvPr id="3" name="Diagrama de flujo: terminador 2">
            <a:extLst>
              <a:ext uri="{FF2B5EF4-FFF2-40B4-BE49-F238E27FC236}">
                <a16:creationId xmlns:a16="http://schemas.microsoft.com/office/drawing/2014/main" id="{5AF0D40A-F90E-9498-337C-34488D3BF238}"/>
              </a:ext>
            </a:extLst>
          </p:cNvPr>
          <p:cNvSpPr/>
          <p:nvPr/>
        </p:nvSpPr>
        <p:spPr>
          <a:xfrm>
            <a:off x="1731929" y="441895"/>
            <a:ext cx="638907" cy="255738"/>
          </a:xfrm>
          <a:prstGeom prst="flowChartTerminator">
            <a:avLst/>
          </a:prstGeom>
          <a:solidFill>
            <a:srgbClr val="212432"/>
          </a:solidFill>
          <a:ln w="19050">
            <a:solidFill>
              <a:srgbClr val="2124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Marcador de texto 3">
            <a:extLst>
              <a:ext uri="{FF2B5EF4-FFF2-40B4-BE49-F238E27FC236}">
                <a16:creationId xmlns:a16="http://schemas.microsoft.com/office/drawing/2014/main" id="{DF306EDA-E551-1B53-3307-66D4EBCBEDF0}"/>
              </a:ext>
            </a:extLst>
          </p:cNvPr>
          <p:cNvSpPr txBox="1">
            <a:spLocks/>
          </p:cNvSpPr>
          <p:nvPr/>
        </p:nvSpPr>
        <p:spPr>
          <a:xfrm>
            <a:off x="549183" y="402359"/>
            <a:ext cx="2394042" cy="613641"/>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s-MX" sz="2000" b="1" dirty="0">
                <a:latin typeface="Figtree" pitchFamily="2" charset="0"/>
                <a:ea typeface="Tahoma" panose="020B0604030504040204" pitchFamily="34" charset="0"/>
                <a:cs typeface="Tahoma" panose="020B0604030504040204" pitchFamily="34" charset="0"/>
              </a:rPr>
              <a:t>7.1 Piedra  </a:t>
            </a:r>
            <a:r>
              <a:rPr lang="es-MX" sz="2000" b="1" dirty="0">
                <a:solidFill>
                  <a:schemeClr val="bg1"/>
                </a:solidFill>
                <a:latin typeface="Figtree" pitchFamily="2" charset="0"/>
                <a:ea typeface="Tahoma" panose="020B0604030504040204" pitchFamily="34" charset="0"/>
                <a:cs typeface="Tahoma" panose="020B0604030504040204" pitchFamily="34" charset="0"/>
              </a:rPr>
              <a:t>Roja</a:t>
            </a:r>
          </a:p>
        </p:txBody>
      </p:sp>
      <p:grpSp>
        <p:nvGrpSpPr>
          <p:cNvPr id="10" name="Grupo 9">
            <a:extLst>
              <a:ext uri="{FF2B5EF4-FFF2-40B4-BE49-F238E27FC236}">
                <a16:creationId xmlns:a16="http://schemas.microsoft.com/office/drawing/2014/main" id="{41112C61-2733-D8C8-3B53-69FAB3FF2739}"/>
              </a:ext>
            </a:extLst>
          </p:cNvPr>
          <p:cNvGrpSpPr/>
          <p:nvPr/>
        </p:nvGrpSpPr>
        <p:grpSpPr>
          <a:xfrm>
            <a:off x="0" y="6438813"/>
            <a:ext cx="12192000" cy="432000"/>
            <a:chOff x="0" y="6438813"/>
            <a:chExt cx="12192000" cy="432000"/>
          </a:xfrm>
        </p:grpSpPr>
        <p:sp>
          <p:nvSpPr>
            <p:cNvPr id="11" name="Marcador de pie de página 3">
              <a:extLst>
                <a:ext uri="{FF2B5EF4-FFF2-40B4-BE49-F238E27FC236}">
                  <a16:creationId xmlns:a16="http://schemas.microsoft.com/office/drawing/2014/main" id="{07BC7804-3FFE-92D5-0542-B3AEB826D187}"/>
                </a:ext>
              </a:extLst>
            </p:cNvPr>
            <p:cNvSpPr txBox="1">
              <a:spLocks/>
            </p:cNvSpPr>
            <p:nvPr/>
          </p:nvSpPr>
          <p:spPr>
            <a:xfrm>
              <a:off x="0" y="6438813"/>
              <a:ext cx="12192000" cy="432000"/>
            </a:xfrm>
            <a:prstGeom prst="rect">
              <a:avLst/>
            </a:prstGeom>
            <a:solidFill>
              <a:srgbClr val="212432"/>
            </a:solidFill>
            <a:ln>
              <a:noFill/>
            </a:ln>
          </p:spPr>
          <p:txBody>
            <a:bodyPr vert="horz" lIns="91440" tIns="45720" rIns="91440" bIns="45720" rtlCol="0" anchor="ctr"/>
            <a:lstStyle>
              <a:defPPr>
                <a:defRPr lang="es-ES_tradnl"/>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L" sz="1100" dirty="0">
                  <a:ln w="6350">
                    <a:solidFill>
                      <a:schemeClr val="bg1"/>
                    </a:solidFill>
                  </a:ln>
                  <a:latin typeface="Figtree" pitchFamily="2" charset="0"/>
                  <a:ea typeface="Microsoft Sans Serif" panose="020B0604020202020204" pitchFamily="34" charset="0"/>
                  <a:cs typeface="Microsoft Sans Serif" panose="020B0604020202020204" pitchFamily="34" charset="0"/>
                </a:rPr>
                <a:t>Presentación de Resultados 3T24 / Septiembre 2024</a:t>
              </a:r>
            </a:p>
          </p:txBody>
        </p:sp>
        <p:pic>
          <p:nvPicPr>
            <p:cNvPr id="12" name="Imagen 11">
              <a:extLst>
                <a:ext uri="{FF2B5EF4-FFF2-40B4-BE49-F238E27FC236}">
                  <a16:creationId xmlns:a16="http://schemas.microsoft.com/office/drawing/2014/main" id="{2444B279-5B84-809F-E03B-4AA3F0281258}"/>
                </a:ext>
              </a:extLst>
            </p:cNvPr>
            <p:cNvPicPr>
              <a:picLocks noChangeAspect="1"/>
            </p:cNvPicPr>
            <p:nvPr/>
          </p:nvPicPr>
          <p:blipFill>
            <a:blip r:embed="rId2">
              <a:biLevel thresh="25000"/>
            </a:blip>
            <a:stretch>
              <a:fillRect/>
            </a:stretch>
          </p:blipFill>
          <p:spPr>
            <a:xfrm>
              <a:off x="661035" y="6529451"/>
              <a:ext cx="605790" cy="274320"/>
            </a:xfrm>
            <a:prstGeom prst="rect">
              <a:avLst/>
            </a:prstGeom>
          </p:spPr>
        </p:pic>
      </p:grpSp>
      <p:sp>
        <p:nvSpPr>
          <p:cNvPr id="13" name="Marcador de número de diapositiva 10">
            <a:extLst>
              <a:ext uri="{FF2B5EF4-FFF2-40B4-BE49-F238E27FC236}">
                <a16:creationId xmlns:a16="http://schemas.microsoft.com/office/drawing/2014/main" id="{E9ADF486-7B5E-20AE-B315-C38A805AE86E}"/>
              </a:ext>
            </a:extLst>
          </p:cNvPr>
          <p:cNvSpPr txBox="1">
            <a:spLocks/>
          </p:cNvSpPr>
          <p:nvPr/>
        </p:nvSpPr>
        <p:spPr>
          <a:xfrm>
            <a:off x="9448800" y="6480062"/>
            <a:ext cx="2743200" cy="365125"/>
          </a:xfrm>
          <a:prstGeom prst="rect">
            <a:avLst/>
          </a:prstGeom>
        </p:spPr>
        <p:txBody>
          <a:bodyPr vert="horz" lIns="91440" tIns="45720" rIns="91440" bIns="45720" rtlCol="0" anchor="ctr"/>
          <a:lstStyle>
            <a:defPPr>
              <a:defRPr lang="es-ES_tradnl"/>
            </a:defPPr>
            <a:lvl1pPr marL="0" algn="r" defTabSz="914400" rtl="0" eaLnBrk="1" latinLnBrk="0" hangingPunct="1">
              <a:defRPr sz="1200" kern="1200">
                <a:solidFill>
                  <a:schemeClr val="bg1"/>
                </a:solidFill>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CDD08E-3282-4844-AD9C-AEA00011782B}" type="slidenum">
              <a:rPr lang="es-CL" sz="1100" smtClean="0">
                <a:latin typeface="Figtree" pitchFamily="2" charset="0"/>
              </a:rPr>
              <a:pPr/>
              <a:t>19</a:t>
            </a:fld>
            <a:endParaRPr lang="es-CL" sz="1100" dirty="0">
              <a:latin typeface="Figtree" pitchFamily="2" charset="0"/>
            </a:endParaRPr>
          </a:p>
        </p:txBody>
      </p:sp>
      <p:pic>
        <p:nvPicPr>
          <p:cNvPr id="4" name="Imagen 3" descr="Mapa&#10;&#10;Descripción generada automáticamente">
            <a:extLst>
              <a:ext uri="{FF2B5EF4-FFF2-40B4-BE49-F238E27FC236}">
                <a16:creationId xmlns:a16="http://schemas.microsoft.com/office/drawing/2014/main" id="{88A464C0-3BBB-DD3F-4166-72CB617794A7}"/>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colorTemperature colorTemp="7200"/>
                    </a14:imgEffect>
                  </a14:imgLayer>
                </a14:imgProps>
              </a:ext>
              <a:ext uri="{28A0092B-C50C-407E-A947-70E740481C1C}">
                <a14:useLocalDpi xmlns:a14="http://schemas.microsoft.com/office/drawing/2010/main" val="0"/>
              </a:ext>
            </a:extLst>
          </a:blip>
          <a:stretch>
            <a:fillRect/>
          </a:stretch>
        </p:blipFill>
        <p:spPr>
          <a:xfrm>
            <a:off x="549183" y="1263954"/>
            <a:ext cx="3372463" cy="4430314"/>
          </a:xfrm>
          <a:prstGeom prst="rect">
            <a:avLst/>
          </a:prstGeom>
          <a:ln>
            <a:solidFill>
              <a:srgbClr val="525360"/>
            </a:solidFill>
          </a:ln>
        </p:spPr>
      </p:pic>
      <p:graphicFrame>
        <p:nvGraphicFramePr>
          <p:cNvPr id="5" name="Tabla 4">
            <a:extLst>
              <a:ext uri="{FF2B5EF4-FFF2-40B4-BE49-F238E27FC236}">
                <a16:creationId xmlns:a16="http://schemas.microsoft.com/office/drawing/2014/main" id="{614E05A4-0FE3-7AD9-6A42-3F7D47EB511E}"/>
              </a:ext>
            </a:extLst>
          </p:cNvPr>
          <p:cNvGraphicFramePr>
            <a:graphicFrameLocks noGrp="1"/>
          </p:cNvGraphicFramePr>
          <p:nvPr>
            <p:extLst>
              <p:ext uri="{D42A27DB-BD31-4B8C-83A1-F6EECF244321}">
                <p14:modId xmlns:p14="http://schemas.microsoft.com/office/powerpoint/2010/main" val="1202697251"/>
              </p:ext>
            </p:extLst>
          </p:nvPr>
        </p:nvGraphicFramePr>
        <p:xfrm>
          <a:off x="4582760" y="1489427"/>
          <a:ext cx="6800645" cy="1628411"/>
        </p:xfrm>
        <a:graphic>
          <a:graphicData uri="http://schemas.openxmlformats.org/drawingml/2006/table">
            <a:tbl>
              <a:tblPr firstRow="1" bandRow="1">
                <a:tableStyleId>{5C22544A-7EE6-4342-B048-85BDC9FD1C3A}</a:tableStyleId>
              </a:tblPr>
              <a:tblGrid>
                <a:gridCol w="1853724">
                  <a:extLst>
                    <a:ext uri="{9D8B030D-6E8A-4147-A177-3AD203B41FA5}">
                      <a16:colId xmlns:a16="http://schemas.microsoft.com/office/drawing/2014/main" val="891011197"/>
                    </a:ext>
                  </a:extLst>
                </a:gridCol>
                <a:gridCol w="1311337">
                  <a:extLst>
                    <a:ext uri="{9D8B030D-6E8A-4147-A177-3AD203B41FA5}">
                      <a16:colId xmlns:a16="http://schemas.microsoft.com/office/drawing/2014/main" val="1134319913"/>
                    </a:ext>
                  </a:extLst>
                </a:gridCol>
                <a:gridCol w="1582993">
                  <a:extLst>
                    <a:ext uri="{9D8B030D-6E8A-4147-A177-3AD203B41FA5}">
                      <a16:colId xmlns:a16="http://schemas.microsoft.com/office/drawing/2014/main" val="3217301455"/>
                    </a:ext>
                  </a:extLst>
                </a:gridCol>
                <a:gridCol w="1465007">
                  <a:extLst>
                    <a:ext uri="{9D8B030D-6E8A-4147-A177-3AD203B41FA5}">
                      <a16:colId xmlns:a16="http://schemas.microsoft.com/office/drawing/2014/main" val="2645142753"/>
                    </a:ext>
                  </a:extLst>
                </a:gridCol>
                <a:gridCol w="587584">
                  <a:extLst>
                    <a:ext uri="{9D8B030D-6E8A-4147-A177-3AD203B41FA5}">
                      <a16:colId xmlns:a16="http://schemas.microsoft.com/office/drawing/2014/main" val="4046765075"/>
                    </a:ext>
                  </a:extLst>
                </a:gridCol>
              </a:tblGrid>
              <a:tr h="333011">
                <a:tc rowSpan="2">
                  <a:txBody>
                    <a:bodyPr/>
                    <a:lstStyle/>
                    <a:p>
                      <a:pPr algn="l"/>
                      <a:r>
                        <a:rPr lang="es-CL" sz="1100" dirty="0" err="1">
                          <a:solidFill>
                            <a:schemeClr val="bg1"/>
                          </a:solidFill>
                          <a:latin typeface="Figtree" pitchFamily="2" charset="0"/>
                        </a:rPr>
                        <a:t>Macrolotes</a:t>
                      </a:r>
                      <a:r>
                        <a:rPr lang="es-CL" sz="1100" dirty="0">
                          <a:solidFill>
                            <a:schemeClr val="bg1"/>
                          </a:solidFill>
                          <a:latin typeface="Figtree" pitchFamily="2" charset="0"/>
                        </a:rPr>
                        <a:t> Piedra Roja</a:t>
                      </a:r>
                    </a:p>
                  </a:txBody>
                  <a:tcPr>
                    <a:lnL w="12700" cap="flat" cmpd="sng" algn="ctr">
                      <a:solidFill>
                        <a:srgbClr val="212432"/>
                      </a:solidFill>
                      <a:prstDash val="solid"/>
                      <a:round/>
                      <a:headEnd type="none" w="med" len="med"/>
                      <a:tailEnd type="none" w="med" len="med"/>
                    </a:lnL>
                    <a:lnR w="12700" cap="flat" cmpd="sng" algn="ctr">
                      <a:solidFill>
                        <a:srgbClr val="212432"/>
                      </a:solidFill>
                      <a:prstDash val="solid"/>
                      <a:round/>
                      <a:headEnd type="none" w="med" len="med"/>
                      <a:tailEnd type="none" w="med" len="med"/>
                    </a:lnR>
                    <a:lnT w="12700" cap="flat" cmpd="sng" algn="ctr">
                      <a:solidFill>
                        <a:srgbClr val="212432"/>
                      </a:solidFill>
                      <a:prstDash val="solid"/>
                      <a:round/>
                      <a:headEnd type="none" w="med" len="med"/>
                      <a:tailEnd type="none" w="med" len="med"/>
                    </a:lnT>
                    <a:lnB w="12700" cap="flat" cmpd="sng" algn="ctr">
                      <a:solidFill>
                        <a:srgbClr val="212432"/>
                      </a:solidFill>
                      <a:prstDash val="solid"/>
                      <a:round/>
                      <a:headEnd type="none" w="med" len="med"/>
                      <a:tailEnd type="none" w="med" len="med"/>
                    </a:lnB>
                    <a:lnTlToBr w="12700" cmpd="sng">
                      <a:noFill/>
                      <a:prstDash val="solid"/>
                    </a:lnTlToBr>
                    <a:lnBlToTr w="12700" cmpd="sng">
                      <a:noFill/>
                      <a:prstDash val="solid"/>
                    </a:lnBlToTr>
                    <a:solidFill>
                      <a:srgbClr val="FAB526"/>
                    </a:solidFill>
                  </a:tcPr>
                </a:tc>
                <a:tc gridSpan="4">
                  <a:txBody>
                    <a:bodyPr/>
                    <a:lstStyle/>
                    <a:p>
                      <a:pPr algn="ctr"/>
                      <a:r>
                        <a:rPr lang="es-CL" sz="1100" dirty="0">
                          <a:solidFill>
                            <a:schemeClr val="bg1"/>
                          </a:solidFill>
                          <a:latin typeface="Figtree" pitchFamily="2" charset="0"/>
                        </a:rPr>
                        <a:t>Superficie útil para venta (</a:t>
                      </a:r>
                      <a:r>
                        <a:rPr lang="es-CL" sz="1100" dirty="0" err="1">
                          <a:solidFill>
                            <a:schemeClr val="bg1"/>
                          </a:solidFill>
                          <a:latin typeface="Figtree" pitchFamily="2" charset="0"/>
                        </a:rPr>
                        <a:t>Hás</a:t>
                      </a:r>
                      <a:r>
                        <a:rPr lang="es-CL" sz="1100" dirty="0">
                          <a:solidFill>
                            <a:schemeClr val="bg1"/>
                          </a:solidFill>
                          <a:latin typeface="Figtree" pitchFamily="2" charset="0"/>
                        </a:rPr>
                        <a:t>)</a:t>
                      </a:r>
                    </a:p>
                  </a:txBody>
                  <a:tcPr>
                    <a:lnL w="12700" cap="flat" cmpd="sng" algn="ctr">
                      <a:solidFill>
                        <a:srgbClr val="212432"/>
                      </a:solidFill>
                      <a:prstDash val="solid"/>
                      <a:round/>
                      <a:headEnd type="none" w="med" len="med"/>
                      <a:tailEnd type="none" w="med" len="med"/>
                    </a:lnL>
                    <a:lnR w="12700" cap="flat" cmpd="sng" algn="ctr">
                      <a:solidFill>
                        <a:srgbClr val="212432"/>
                      </a:solidFill>
                      <a:prstDash val="solid"/>
                      <a:round/>
                      <a:headEnd type="none" w="med" len="med"/>
                      <a:tailEnd type="none" w="med" len="med"/>
                    </a:lnR>
                    <a:lnT w="12700" cap="flat" cmpd="sng" algn="ctr">
                      <a:solidFill>
                        <a:srgbClr val="212432"/>
                      </a:solidFill>
                      <a:prstDash val="solid"/>
                      <a:round/>
                      <a:headEnd type="none" w="med" len="med"/>
                      <a:tailEnd type="none" w="med" len="med"/>
                    </a:lnT>
                    <a:lnB w="12700" cap="flat" cmpd="sng" algn="ctr">
                      <a:solidFill>
                        <a:srgbClr val="212432"/>
                      </a:solidFill>
                      <a:prstDash val="solid"/>
                      <a:round/>
                      <a:headEnd type="none" w="med" len="med"/>
                      <a:tailEnd type="none" w="med" len="med"/>
                    </a:lnB>
                    <a:lnTlToBr w="12700" cmpd="sng">
                      <a:noFill/>
                      <a:prstDash val="solid"/>
                    </a:lnTlToBr>
                    <a:lnBlToTr w="12700" cmpd="sng">
                      <a:noFill/>
                      <a:prstDash val="solid"/>
                    </a:lnBlToTr>
                    <a:solidFill>
                      <a:srgbClr val="FAB526"/>
                    </a:solidFill>
                  </a:tcPr>
                </a:tc>
                <a:tc hMerge="1">
                  <a:txBody>
                    <a:bodyPr/>
                    <a:lstStyle/>
                    <a:p>
                      <a:endParaRPr lang="es-CL" dirty="0"/>
                    </a:p>
                  </a:txBody>
                  <a:tcPr/>
                </a:tc>
                <a:tc hMerge="1">
                  <a:txBody>
                    <a:bodyPr/>
                    <a:lstStyle/>
                    <a:p>
                      <a:endParaRPr lang="es-CL" dirty="0"/>
                    </a:p>
                  </a:txBody>
                  <a:tcPr/>
                </a:tc>
                <a:tc hMerge="1">
                  <a:txBody>
                    <a:bodyPr/>
                    <a:lstStyle/>
                    <a:p>
                      <a:endParaRPr lang="es-CL" dirty="0"/>
                    </a:p>
                  </a:txBody>
                  <a:tcPr/>
                </a:tc>
                <a:extLst>
                  <a:ext uri="{0D108BD9-81ED-4DB2-BD59-A6C34878D82A}">
                    <a16:rowId xmlns:a16="http://schemas.microsoft.com/office/drawing/2014/main" val="2642045049"/>
                  </a:ext>
                </a:extLst>
              </a:tr>
              <a:tr h="0">
                <a:tc vMerge="1">
                  <a:txBody>
                    <a:bodyPr/>
                    <a:lstStyle/>
                    <a:p>
                      <a:endParaRPr lang="es-CL" dirty="0"/>
                    </a:p>
                  </a:txBody>
                  <a:tcPr/>
                </a:tc>
                <a:tc>
                  <a:txBody>
                    <a:bodyPr/>
                    <a:lstStyle/>
                    <a:p>
                      <a:pPr algn="ctr"/>
                      <a:r>
                        <a:rPr lang="es-CL" sz="1100" dirty="0">
                          <a:solidFill>
                            <a:schemeClr val="bg1"/>
                          </a:solidFill>
                          <a:latin typeface="Figtree" pitchFamily="2" charset="0"/>
                        </a:rPr>
                        <a:t>Residencial</a:t>
                      </a:r>
                    </a:p>
                  </a:txBody>
                  <a:tcPr>
                    <a:lnL w="12700" cap="flat" cmpd="sng" algn="ctr">
                      <a:solidFill>
                        <a:srgbClr val="212432"/>
                      </a:solidFill>
                      <a:prstDash val="solid"/>
                      <a:round/>
                      <a:headEnd type="none" w="med" len="med"/>
                      <a:tailEnd type="none" w="med" len="med"/>
                    </a:lnL>
                    <a:lnR w="12700" cap="flat" cmpd="sng" algn="ctr">
                      <a:solidFill>
                        <a:srgbClr val="212432"/>
                      </a:solidFill>
                      <a:prstDash val="solid"/>
                      <a:round/>
                      <a:headEnd type="none" w="med" len="med"/>
                      <a:tailEnd type="none" w="med" len="med"/>
                    </a:lnR>
                    <a:lnT w="12700" cap="flat" cmpd="sng" algn="ctr">
                      <a:solidFill>
                        <a:srgbClr val="212432"/>
                      </a:solidFill>
                      <a:prstDash val="solid"/>
                      <a:round/>
                      <a:headEnd type="none" w="med" len="med"/>
                      <a:tailEnd type="none" w="med" len="med"/>
                    </a:lnT>
                    <a:lnB w="12700" cap="flat" cmpd="sng" algn="ctr">
                      <a:solidFill>
                        <a:srgbClr val="212432"/>
                      </a:solidFill>
                      <a:prstDash val="solid"/>
                      <a:round/>
                      <a:headEnd type="none" w="med" len="med"/>
                      <a:tailEnd type="none" w="med" len="med"/>
                    </a:lnB>
                    <a:lnTlToBr w="12700" cmpd="sng">
                      <a:noFill/>
                      <a:prstDash val="solid"/>
                    </a:lnTlToBr>
                    <a:lnBlToTr w="12700" cmpd="sng">
                      <a:noFill/>
                      <a:prstDash val="solid"/>
                    </a:lnBlToTr>
                    <a:solidFill>
                      <a:srgbClr val="FAB526"/>
                    </a:solidFill>
                  </a:tcPr>
                </a:tc>
                <a:tc>
                  <a:txBody>
                    <a:bodyPr/>
                    <a:lstStyle/>
                    <a:p>
                      <a:pPr algn="ctr"/>
                      <a:r>
                        <a:rPr lang="es-CL" sz="1100" dirty="0">
                          <a:solidFill>
                            <a:schemeClr val="bg1"/>
                          </a:solidFill>
                          <a:latin typeface="Figtree" pitchFamily="2" charset="0"/>
                        </a:rPr>
                        <a:t>Equipamiento</a:t>
                      </a:r>
                    </a:p>
                  </a:txBody>
                  <a:tcPr>
                    <a:lnL w="12700" cap="flat" cmpd="sng" algn="ctr">
                      <a:solidFill>
                        <a:srgbClr val="212432"/>
                      </a:solidFill>
                      <a:prstDash val="solid"/>
                      <a:round/>
                      <a:headEnd type="none" w="med" len="med"/>
                      <a:tailEnd type="none" w="med" len="med"/>
                    </a:lnL>
                    <a:lnR w="12700" cap="flat" cmpd="sng" algn="ctr">
                      <a:solidFill>
                        <a:srgbClr val="212432"/>
                      </a:solidFill>
                      <a:prstDash val="solid"/>
                      <a:round/>
                      <a:headEnd type="none" w="med" len="med"/>
                      <a:tailEnd type="none" w="med" len="med"/>
                    </a:lnR>
                    <a:lnT w="12700" cap="flat" cmpd="sng" algn="ctr">
                      <a:solidFill>
                        <a:srgbClr val="212432"/>
                      </a:solidFill>
                      <a:prstDash val="solid"/>
                      <a:round/>
                      <a:headEnd type="none" w="med" len="med"/>
                      <a:tailEnd type="none" w="med" len="med"/>
                    </a:lnT>
                    <a:lnB w="12700" cap="flat" cmpd="sng" algn="ctr">
                      <a:solidFill>
                        <a:srgbClr val="212432"/>
                      </a:solidFill>
                      <a:prstDash val="solid"/>
                      <a:round/>
                      <a:headEnd type="none" w="med" len="med"/>
                      <a:tailEnd type="none" w="med" len="med"/>
                    </a:lnB>
                    <a:lnTlToBr w="12700" cmpd="sng">
                      <a:noFill/>
                      <a:prstDash val="solid"/>
                    </a:lnTlToBr>
                    <a:lnBlToTr w="12700" cmpd="sng">
                      <a:noFill/>
                      <a:prstDash val="solid"/>
                    </a:lnBlToTr>
                    <a:solidFill>
                      <a:srgbClr val="FAB526"/>
                    </a:solidFill>
                  </a:tcPr>
                </a:tc>
                <a:tc>
                  <a:txBody>
                    <a:bodyPr/>
                    <a:lstStyle/>
                    <a:p>
                      <a:pPr algn="ctr"/>
                      <a:r>
                        <a:rPr lang="es-CL" sz="1100" dirty="0">
                          <a:solidFill>
                            <a:schemeClr val="bg1"/>
                          </a:solidFill>
                          <a:latin typeface="Figtree" pitchFamily="2" charset="0"/>
                        </a:rPr>
                        <a:t>Otros</a:t>
                      </a:r>
                    </a:p>
                  </a:txBody>
                  <a:tcPr>
                    <a:lnL w="12700" cap="flat" cmpd="sng" algn="ctr">
                      <a:solidFill>
                        <a:srgbClr val="212432"/>
                      </a:solidFill>
                      <a:prstDash val="solid"/>
                      <a:round/>
                      <a:headEnd type="none" w="med" len="med"/>
                      <a:tailEnd type="none" w="med" len="med"/>
                    </a:lnL>
                    <a:lnR w="12700" cap="flat" cmpd="sng" algn="ctr">
                      <a:solidFill>
                        <a:srgbClr val="212432"/>
                      </a:solidFill>
                      <a:prstDash val="solid"/>
                      <a:round/>
                      <a:headEnd type="none" w="med" len="med"/>
                      <a:tailEnd type="none" w="med" len="med"/>
                    </a:lnR>
                    <a:lnT w="12700" cap="flat" cmpd="sng" algn="ctr">
                      <a:solidFill>
                        <a:srgbClr val="212432"/>
                      </a:solidFill>
                      <a:prstDash val="solid"/>
                      <a:round/>
                      <a:headEnd type="none" w="med" len="med"/>
                      <a:tailEnd type="none" w="med" len="med"/>
                    </a:lnT>
                    <a:lnB w="12700" cap="flat" cmpd="sng" algn="ctr">
                      <a:solidFill>
                        <a:srgbClr val="212432"/>
                      </a:solidFill>
                      <a:prstDash val="solid"/>
                      <a:round/>
                      <a:headEnd type="none" w="med" len="med"/>
                      <a:tailEnd type="none" w="med" len="med"/>
                    </a:lnB>
                    <a:lnTlToBr w="12700" cmpd="sng">
                      <a:noFill/>
                      <a:prstDash val="solid"/>
                    </a:lnTlToBr>
                    <a:lnBlToTr w="12700" cmpd="sng">
                      <a:noFill/>
                      <a:prstDash val="solid"/>
                    </a:lnBlToTr>
                    <a:solidFill>
                      <a:srgbClr val="FAB526"/>
                    </a:solidFill>
                  </a:tcPr>
                </a:tc>
                <a:tc>
                  <a:txBody>
                    <a:bodyPr/>
                    <a:lstStyle/>
                    <a:p>
                      <a:pPr algn="ctr"/>
                      <a:r>
                        <a:rPr lang="es-CL" sz="1100" dirty="0">
                          <a:solidFill>
                            <a:schemeClr val="bg1"/>
                          </a:solidFill>
                          <a:latin typeface="Figtree" pitchFamily="2" charset="0"/>
                        </a:rPr>
                        <a:t>Total</a:t>
                      </a:r>
                    </a:p>
                  </a:txBody>
                  <a:tcPr>
                    <a:lnL w="12700" cap="flat" cmpd="sng" algn="ctr">
                      <a:solidFill>
                        <a:srgbClr val="212432"/>
                      </a:solidFill>
                      <a:prstDash val="solid"/>
                      <a:round/>
                      <a:headEnd type="none" w="med" len="med"/>
                      <a:tailEnd type="none" w="med" len="med"/>
                    </a:lnL>
                    <a:lnR w="12700" cap="flat" cmpd="sng" algn="ctr">
                      <a:solidFill>
                        <a:srgbClr val="212432"/>
                      </a:solidFill>
                      <a:prstDash val="solid"/>
                      <a:round/>
                      <a:headEnd type="none" w="med" len="med"/>
                      <a:tailEnd type="none" w="med" len="med"/>
                    </a:lnR>
                    <a:lnT w="12700" cap="flat" cmpd="sng" algn="ctr">
                      <a:solidFill>
                        <a:srgbClr val="212432"/>
                      </a:solidFill>
                      <a:prstDash val="solid"/>
                      <a:round/>
                      <a:headEnd type="none" w="med" len="med"/>
                      <a:tailEnd type="none" w="med" len="med"/>
                    </a:lnT>
                    <a:lnB w="12700" cap="flat" cmpd="sng" algn="ctr">
                      <a:solidFill>
                        <a:srgbClr val="212432"/>
                      </a:solidFill>
                      <a:prstDash val="solid"/>
                      <a:round/>
                      <a:headEnd type="none" w="med" len="med"/>
                      <a:tailEnd type="none" w="med" len="med"/>
                    </a:lnB>
                    <a:lnTlToBr w="12700" cmpd="sng">
                      <a:noFill/>
                      <a:prstDash val="solid"/>
                    </a:lnTlToBr>
                    <a:lnBlToTr w="12700" cmpd="sng">
                      <a:noFill/>
                      <a:prstDash val="solid"/>
                    </a:lnBlToTr>
                    <a:solidFill>
                      <a:srgbClr val="FAB526"/>
                    </a:solidFill>
                  </a:tcPr>
                </a:tc>
                <a:extLst>
                  <a:ext uri="{0D108BD9-81ED-4DB2-BD59-A6C34878D82A}">
                    <a16:rowId xmlns:a16="http://schemas.microsoft.com/office/drawing/2014/main" val="4057898461"/>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100" b="0" i="0" u="none" strike="noStrike" kern="1200" baseline="0" dirty="0">
                          <a:solidFill>
                            <a:schemeClr val="bg1"/>
                          </a:solidFill>
                          <a:latin typeface="Figtree" pitchFamily="2" charset="0"/>
                          <a:ea typeface="+mn-ea"/>
                          <a:cs typeface="+mn-cs"/>
                        </a:rPr>
                        <a:t>A. La Nipa</a:t>
                      </a:r>
                    </a:p>
                  </a:txBody>
                  <a:tcPr>
                    <a:lnL w="12700" cap="flat" cmpd="sng" algn="ctr">
                      <a:solidFill>
                        <a:srgbClr val="212432"/>
                      </a:solidFill>
                      <a:prstDash val="solid"/>
                      <a:round/>
                      <a:headEnd type="none" w="med" len="med"/>
                      <a:tailEnd type="none" w="med" len="med"/>
                    </a:lnL>
                    <a:lnR w="12700" cap="flat" cmpd="sng" algn="ctr">
                      <a:solidFill>
                        <a:srgbClr val="212432"/>
                      </a:solidFill>
                      <a:prstDash val="solid"/>
                      <a:round/>
                      <a:headEnd type="none" w="med" len="med"/>
                      <a:tailEnd type="none" w="med" len="med"/>
                    </a:lnR>
                    <a:lnT w="12700" cap="flat" cmpd="sng" algn="ctr">
                      <a:solidFill>
                        <a:srgbClr val="212432"/>
                      </a:solidFill>
                      <a:prstDash val="solid"/>
                      <a:round/>
                      <a:headEnd type="none" w="med" len="med"/>
                      <a:tailEnd type="none" w="med" len="med"/>
                    </a:lnT>
                    <a:lnB w="12700" cap="flat" cmpd="sng" algn="ctr">
                      <a:solidFill>
                        <a:srgbClr val="21243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CL" sz="1100" dirty="0">
                          <a:solidFill>
                            <a:schemeClr val="bg1"/>
                          </a:solidFill>
                          <a:latin typeface="Figtree" pitchFamily="2" charset="0"/>
                        </a:rPr>
                        <a:t>24,5</a:t>
                      </a:r>
                    </a:p>
                  </a:txBody>
                  <a:tcPr>
                    <a:lnL w="12700" cap="flat" cmpd="sng" algn="ctr">
                      <a:solidFill>
                        <a:srgbClr val="212432"/>
                      </a:solidFill>
                      <a:prstDash val="solid"/>
                      <a:round/>
                      <a:headEnd type="none" w="med" len="med"/>
                      <a:tailEnd type="none" w="med" len="med"/>
                    </a:lnL>
                    <a:lnR w="12700" cap="flat" cmpd="sng" algn="ctr">
                      <a:solidFill>
                        <a:srgbClr val="212432"/>
                      </a:solidFill>
                      <a:prstDash val="solid"/>
                      <a:round/>
                      <a:headEnd type="none" w="med" len="med"/>
                      <a:tailEnd type="none" w="med" len="med"/>
                    </a:lnR>
                    <a:lnT w="12700" cap="flat" cmpd="sng" algn="ctr">
                      <a:solidFill>
                        <a:srgbClr val="212432"/>
                      </a:solidFill>
                      <a:prstDash val="solid"/>
                      <a:round/>
                      <a:headEnd type="none" w="med" len="med"/>
                      <a:tailEnd type="none" w="med" len="med"/>
                    </a:lnT>
                    <a:lnB w="12700" cap="flat" cmpd="sng" algn="ctr">
                      <a:solidFill>
                        <a:srgbClr val="21243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CL" sz="1100" dirty="0">
                          <a:solidFill>
                            <a:schemeClr val="bg1"/>
                          </a:solidFill>
                          <a:latin typeface="Figtree" pitchFamily="2" charset="0"/>
                        </a:rPr>
                        <a:t>15,0</a:t>
                      </a:r>
                    </a:p>
                  </a:txBody>
                  <a:tcPr>
                    <a:lnL w="12700" cap="flat" cmpd="sng" algn="ctr">
                      <a:solidFill>
                        <a:srgbClr val="212432"/>
                      </a:solidFill>
                      <a:prstDash val="solid"/>
                      <a:round/>
                      <a:headEnd type="none" w="med" len="med"/>
                      <a:tailEnd type="none" w="med" len="med"/>
                    </a:lnL>
                    <a:lnR w="12700" cap="flat" cmpd="sng" algn="ctr">
                      <a:solidFill>
                        <a:srgbClr val="212432"/>
                      </a:solidFill>
                      <a:prstDash val="solid"/>
                      <a:round/>
                      <a:headEnd type="none" w="med" len="med"/>
                      <a:tailEnd type="none" w="med" len="med"/>
                    </a:lnR>
                    <a:lnT w="12700" cap="flat" cmpd="sng" algn="ctr">
                      <a:solidFill>
                        <a:srgbClr val="212432"/>
                      </a:solidFill>
                      <a:prstDash val="solid"/>
                      <a:round/>
                      <a:headEnd type="none" w="med" len="med"/>
                      <a:tailEnd type="none" w="med" len="med"/>
                    </a:lnT>
                    <a:lnB w="12700" cap="flat" cmpd="sng" algn="ctr">
                      <a:solidFill>
                        <a:srgbClr val="21243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CL" sz="1100" dirty="0">
                          <a:solidFill>
                            <a:schemeClr val="bg1"/>
                          </a:solidFill>
                          <a:latin typeface="Figtree" pitchFamily="2" charset="0"/>
                        </a:rPr>
                        <a:t>44,5</a:t>
                      </a:r>
                    </a:p>
                  </a:txBody>
                  <a:tcPr>
                    <a:lnL w="12700" cap="flat" cmpd="sng" algn="ctr">
                      <a:solidFill>
                        <a:srgbClr val="212432"/>
                      </a:solidFill>
                      <a:prstDash val="solid"/>
                      <a:round/>
                      <a:headEnd type="none" w="med" len="med"/>
                      <a:tailEnd type="none" w="med" len="med"/>
                    </a:lnL>
                    <a:lnR w="12700" cap="flat" cmpd="sng" algn="ctr">
                      <a:solidFill>
                        <a:srgbClr val="212432"/>
                      </a:solidFill>
                      <a:prstDash val="solid"/>
                      <a:round/>
                      <a:headEnd type="none" w="med" len="med"/>
                      <a:tailEnd type="none" w="med" len="med"/>
                    </a:lnR>
                    <a:lnT w="12700" cap="flat" cmpd="sng" algn="ctr">
                      <a:solidFill>
                        <a:srgbClr val="212432"/>
                      </a:solidFill>
                      <a:prstDash val="solid"/>
                      <a:round/>
                      <a:headEnd type="none" w="med" len="med"/>
                      <a:tailEnd type="none" w="med" len="med"/>
                    </a:lnT>
                    <a:lnB w="12700" cap="flat" cmpd="sng" algn="ctr">
                      <a:solidFill>
                        <a:srgbClr val="21243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CL" sz="1100" dirty="0">
                          <a:solidFill>
                            <a:schemeClr val="bg1"/>
                          </a:solidFill>
                          <a:latin typeface="Figtree" pitchFamily="2" charset="0"/>
                        </a:rPr>
                        <a:t>84,0</a:t>
                      </a:r>
                    </a:p>
                  </a:txBody>
                  <a:tcPr>
                    <a:lnL w="12700" cap="flat" cmpd="sng" algn="ctr">
                      <a:solidFill>
                        <a:srgbClr val="212432"/>
                      </a:solidFill>
                      <a:prstDash val="solid"/>
                      <a:round/>
                      <a:headEnd type="none" w="med" len="med"/>
                      <a:tailEnd type="none" w="med" len="med"/>
                    </a:lnL>
                    <a:lnR w="12700" cap="flat" cmpd="sng" algn="ctr">
                      <a:solidFill>
                        <a:srgbClr val="212432"/>
                      </a:solidFill>
                      <a:prstDash val="solid"/>
                      <a:round/>
                      <a:headEnd type="none" w="med" len="med"/>
                      <a:tailEnd type="none" w="med" len="med"/>
                    </a:lnR>
                    <a:lnT w="12700" cap="flat" cmpd="sng" algn="ctr">
                      <a:solidFill>
                        <a:srgbClr val="212432"/>
                      </a:solidFill>
                      <a:prstDash val="solid"/>
                      <a:round/>
                      <a:headEnd type="none" w="med" len="med"/>
                      <a:tailEnd type="none" w="med" len="med"/>
                    </a:lnT>
                    <a:lnB w="12700" cap="flat" cmpd="sng" algn="ctr">
                      <a:solidFill>
                        <a:srgbClr val="21243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171856"/>
                  </a:ext>
                </a:extLst>
              </a:tr>
              <a:tr h="0">
                <a:tc>
                  <a:txBody>
                    <a:bodyPr/>
                    <a:lstStyle/>
                    <a:p>
                      <a:pPr algn="l"/>
                      <a:r>
                        <a:rPr lang="es-CL" sz="1100" dirty="0">
                          <a:solidFill>
                            <a:schemeClr val="bg1"/>
                          </a:solidFill>
                          <a:latin typeface="Figtree" pitchFamily="2" charset="0"/>
                        </a:rPr>
                        <a:t>B. La Laguna</a:t>
                      </a:r>
                    </a:p>
                  </a:txBody>
                  <a:tcPr>
                    <a:lnL w="12700" cap="flat" cmpd="sng" algn="ctr">
                      <a:solidFill>
                        <a:srgbClr val="212432"/>
                      </a:solidFill>
                      <a:prstDash val="solid"/>
                      <a:round/>
                      <a:headEnd type="none" w="med" len="med"/>
                      <a:tailEnd type="none" w="med" len="med"/>
                    </a:lnL>
                    <a:lnR w="12700" cap="flat" cmpd="sng" algn="ctr">
                      <a:solidFill>
                        <a:srgbClr val="212432"/>
                      </a:solidFill>
                      <a:prstDash val="solid"/>
                      <a:round/>
                      <a:headEnd type="none" w="med" len="med"/>
                      <a:tailEnd type="none" w="med" len="med"/>
                    </a:lnR>
                    <a:lnT w="12700" cap="flat" cmpd="sng" algn="ctr">
                      <a:solidFill>
                        <a:srgbClr val="212432"/>
                      </a:solidFill>
                      <a:prstDash val="solid"/>
                      <a:round/>
                      <a:headEnd type="none" w="med" len="med"/>
                      <a:tailEnd type="none" w="med" len="med"/>
                    </a:lnT>
                    <a:lnB w="12700" cap="flat" cmpd="sng" algn="ctr">
                      <a:solidFill>
                        <a:srgbClr val="21243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CL" sz="1100" dirty="0">
                          <a:solidFill>
                            <a:schemeClr val="bg1"/>
                          </a:solidFill>
                          <a:latin typeface="Figtree" pitchFamily="2" charset="0"/>
                        </a:rPr>
                        <a:t>19,3</a:t>
                      </a:r>
                    </a:p>
                  </a:txBody>
                  <a:tcPr>
                    <a:lnL w="12700" cap="flat" cmpd="sng" algn="ctr">
                      <a:solidFill>
                        <a:srgbClr val="212432"/>
                      </a:solidFill>
                      <a:prstDash val="solid"/>
                      <a:round/>
                      <a:headEnd type="none" w="med" len="med"/>
                      <a:tailEnd type="none" w="med" len="med"/>
                    </a:lnL>
                    <a:lnR w="12700" cap="flat" cmpd="sng" algn="ctr">
                      <a:solidFill>
                        <a:srgbClr val="212432"/>
                      </a:solidFill>
                      <a:prstDash val="solid"/>
                      <a:round/>
                      <a:headEnd type="none" w="med" len="med"/>
                      <a:tailEnd type="none" w="med" len="med"/>
                    </a:lnR>
                    <a:lnT w="12700" cap="flat" cmpd="sng" algn="ctr">
                      <a:solidFill>
                        <a:srgbClr val="212432"/>
                      </a:solidFill>
                      <a:prstDash val="solid"/>
                      <a:round/>
                      <a:headEnd type="none" w="med" len="med"/>
                      <a:tailEnd type="none" w="med" len="med"/>
                    </a:lnT>
                    <a:lnB w="12700" cap="flat" cmpd="sng" algn="ctr">
                      <a:solidFill>
                        <a:srgbClr val="21243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CL" sz="1100" dirty="0">
                          <a:solidFill>
                            <a:schemeClr val="bg1"/>
                          </a:solidFill>
                          <a:latin typeface="Figtree" pitchFamily="2" charset="0"/>
                        </a:rPr>
                        <a:t>3,3</a:t>
                      </a:r>
                    </a:p>
                  </a:txBody>
                  <a:tcPr>
                    <a:lnL w="12700" cap="flat" cmpd="sng" algn="ctr">
                      <a:solidFill>
                        <a:srgbClr val="212432"/>
                      </a:solidFill>
                      <a:prstDash val="solid"/>
                      <a:round/>
                      <a:headEnd type="none" w="med" len="med"/>
                      <a:tailEnd type="none" w="med" len="med"/>
                    </a:lnL>
                    <a:lnR w="12700" cap="flat" cmpd="sng" algn="ctr">
                      <a:solidFill>
                        <a:srgbClr val="212432"/>
                      </a:solidFill>
                      <a:prstDash val="solid"/>
                      <a:round/>
                      <a:headEnd type="none" w="med" len="med"/>
                      <a:tailEnd type="none" w="med" len="med"/>
                    </a:lnR>
                    <a:lnT w="12700" cap="flat" cmpd="sng" algn="ctr">
                      <a:solidFill>
                        <a:srgbClr val="212432"/>
                      </a:solidFill>
                      <a:prstDash val="solid"/>
                      <a:round/>
                      <a:headEnd type="none" w="med" len="med"/>
                      <a:tailEnd type="none" w="med" len="med"/>
                    </a:lnT>
                    <a:lnB w="12700" cap="flat" cmpd="sng" algn="ctr">
                      <a:solidFill>
                        <a:srgbClr val="21243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CL" sz="1100" dirty="0">
                          <a:solidFill>
                            <a:schemeClr val="bg1"/>
                          </a:solidFill>
                          <a:latin typeface="Figtree" pitchFamily="2" charset="0"/>
                        </a:rPr>
                        <a:t>-</a:t>
                      </a:r>
                    </a:p>
                  </a:txBody>
                  <a:tcPr>
                    <a:lnL w="12700" cap="flat" cmpd="sng" algn="ctr">
                      <a:solidFill>
                        <a:srgbClr val="212432"/>
                      </a:solidFill>
                      <a:prstDash val="solid"/>
                      <a:round/>
                      <a:headEnd type="none" w="med" len="med"/>
                      <a:tailEnd type="none" w="med" len="med"/>
                    </a:lnL>
                    <a:lnR w="12700" cap="flat" cmpd="sng" algn="ctr">
                      <a:solidFill>
                        <a:srgbClr val="212432"/>
                      </a:solidFill>
                      <a:prstDash val="solid"/>
                      <a:round/>
                      <a:headEnd type="none" w="med" len="med"/>
                      <a:tailEnd type="none" w="med" len="med"/>
                    </a:lnR>
                    <a:lnT w="12700" cap="flat" cmpd="sng" algn="ctr">
                      <a:solidFill>
                        <a:srgbClr val="212432"/>
                      </a:solidFill>
                      <a:prstDash val="solid"/>
                      <a:round/>
                      <a:headEnd type="none" w="med" len="med"/>
                      <a:tailEnd type="none" w="med" len="med"/>
                    </a:lnT>
                    <a:lnB w="12700" cap="flat" cmpd="sng" algn="ctr">
                      <a:solidFill>
                        <a:srgbClr val="21243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CL" sz="1100" dirty="0">
                          <a:solidFill>
                            <a:schemeClr val="bg1"/>
                          </a:solidFill>
                          <a:latin typeface="Figtree" pitchFamily="2" charset="0"/>
                        </a:rPr>
                        <a:t>22,6</a:t>
                      </a:r>
                    </a:p>
                  </a:txBody>
                  <a:tcPr>
                    <a:lnL w="12700" cap="flat" cmpd="sng" algn="ctr">
                      <a:solidFill>
                        <a:srgbClr val="212432"/>
                      </a:solidFill>
                      <a:prstDash val="solid"/>
                      <a:round/>
                      <a:headEnd type="none" w="med" len="med"/>
                      <a:tailEnd type="none" w="med" len="med"/>
                    </a:lnL>
                    <a:lnR w="12700" cap="flat" cmpd="sng" algn="ctr">
                      <a:solidFill>
                        <a:srgbClr val="212432"/>
                      </a:solidFill>
                      <a:prstDash val="solid"/>
                      <a:round/>
                      <a:headEnd type="none" w="med" len="med"/>
                      <a:tailEnd type="none" w="med" len="med"/>
                    </a:lnR>
                    <a:lnT w="12700" cap="flat" cmpd="sng" algn="ctr">
                      <a:solidFill>
                        <a:srgbClr val="212432"/>
                      </a:solidFill>
                      <a:prstDash val="solid"/>
                      <a:round/>
                      <a:headEnd type="none" w="med" len="med"/>
                      <a:tailEnd type="none" w="med" len="med"/>
                    </a:lnT>
                    <a:lnB w="12700" cap="flat" cmpd="sng" algn="ctr">
                      <a:solidFill>
                        <a:srgbClr val="21243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15719454"/>
                  </a:ext>
                </a:extLst>
              </a:tr>
              <a:tr h="0">
                <a:tc>
                  <a:txBody>
                    <a:bodyPr/>
                    <a:lstStyle/>
                    <a:p>
                      <a:pPr algn="l"/>
                      <a:r>
                        <a:rPr lang="es-CL" sz="1100" dirty="0">
                          <a:solidFill>
                            <a:schemeClr val="bg1"/>
                          </a:solidFill>
                          <a:latin typeface="Figtree" pitchFamily="2" charset="0"/>
                        </a:rPr>
                        <a:t>C. Alto Hacienda</a:t>
                      </a:r>
                    </a:p>
                  </a:txBody>
                  <a:tcPr>
                    <a:lnL w="12700" cap="flat" cmpd="sng" algn="ctr">
                      <a:solidFill>
                        <a:srgbClr val="212432"/>
                      </a:solidFill>
                      <a:prstDash val="solid"/>
                      <a:round/>
                      <a:headEnd type="none" w="med" len="med"/>
                      <a:tailEnd type="none" w="med" len="med"/>
                    </a:lnL>
                    <a:lnR w="12700" cap="flat" cmpd="sng" algn="ctr">
                      <a:solidFill>
                        <a:srgbClr val="212432"/>
                      </a:solidFill>
                      <a:prstDash val="solid"/>
                      <a:round/>
                      <a:headEnd type="none" w="med" len="med"/>
                      <a:tailEnd type="none" w="med" len="med"/>
                    </a:lnR>
                    <a:lnT w="12700" cap="flat" cmpd="sng" algn="ctr">
                      <a:solidFill>
                        <a:srgbClr val="212432"/>
                      </a:solidFill>
                      <a:prstDash val="solid"/>
                      <a:round/>
                      <a:headEnd type="none" w="med" len="med"/>
                      <a:tailEnd type="none" w="med" len="med"/>
                    </a:lnT>
                    <a:lnB w="12700" cap="flat" cmpd="sng" algn="ctr">
                      <a:solidFill>
                        <a:srgbClr val="21243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CL" sz="1100" dirty="0">
                          <a:solidFill>
                            <a:schemeClr val="bg1"/>
                          </a:solidFill>
                          <a:latin typeface="Figtree" pitchFamily="2" charset="0"/>
                        </a:rPr>
                        <a:t>84,1</a:t>
                      </a:r>
                    </a:p>
                  </a:txBody>
                  <a:tcPr>
                    <a:lnL w="12700" cap="flat" cmpd="sng" algn="ctr">
                      <a:solidFill>
                        <a:srgbClr val="212432"/>
                      </a:solidFill>
                      <a:prstDash val="solid"/>
                      <a:round/>
                      <a:headEnd type="none" w="med" len="med"/>
                      <a:tailEnd type="none" w="med" len="med"/>
                    </a:lnL>
                    <a:lnR w="12700" cap="flat" cmpd="sng" algn="ctr">
                      <a:solidFill>
                        <a:srgbClr val="212432"/>
                      </a:solidFill>
                      <a:prstDash val="solid"/>
                      <a:round/>
                      <a:headEnd type="none" w="med" len="med"/>
                      <a:tailEnd type="none" w="med" len="med"/>
                    </a:lnR>
                    <a:lnT w="12700" cap="flat" cmpd="sng" algn="ctr">
                      <a:solidFill>
                        <a:srgbClr val="212432"/>
                      </a:solidFill>
                      <a:prstDash val="solid"/>
                      <a:round/>
                      <a:headEnd type="none" w="med" len="med"/>
                      <a:tailEnd type="none" w="med" len="med"/>
                    </a:lnT>
                    <a:lnB w="12700" cap="flat" cmpd="sng" algn="ctr">
                      <a:solidFill>
                        <a:srgbClr val="21243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CL" sz="1100" dirty="0">
                          <a:solidFill>
                            <a:schemeClr val="bg1"/>
                          </a:solidFill>
                          <a:latin typeface="Figtree" pitchFamily="2" charset="0"/>
                        </a:rPr>
                        <a:t>16,4</a:t>
                      </a:r>
                    </a:p>
                  </a:txBody>
                  <a:tcPr>
                    <a:lnL w="12700" cap="flat" cmpd="sng" algn="ctr">
                      <a:solidFill>
                        <a:srgbClr val="212432"/>
                      </a:solidFill>
                      <a:prstDash val="solid"/>
                      <a:round/>
                      <a:headEnd type="none" w="med" len="med"/>
                      <a:tailEnd type="none" w="med" len="med"/>
                    </a:lnL>
                    <a:lnR w="12700" cap="flat" cmpd="sng" algn="ctr">
                      <a:solidFill>
                        <a:srgbClr val="212432"/>
                      </a:solidFill>
                      <a:prstDash val="solid"/>
                      <a:round/>
                      <a:headEnd type="none" w="med" len="med"/>
                      <a:tailEnd type="none" w="med" len="med"/>
                    </a:lnR>
                    <a:lnT w="12700" cap="flat" cmpd="sng" algn="ctr">
                      <a:solidFill>
                        <a:srgbClr val="212432"/>
                      </a:solidFill>
                      <a:prstDash val="solid"/>
                      <a:round/>
                      <a:headEnd type="none" w="med" len="med"/>
                      <a:tailEnd type="none" w="med" len="med"/>
                    </a:lnT>
                    <a:lnB w="12700" cap="flat" cmpd="sng" algn="ctr">
                      <a:solidFill>
                        <a:srgbClr val="21243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CL" sz="1100" dirty="0">
                          <a:solidFill>
                            <a:schemeClr val="bg1"/>
                          </a:solidFill>
                          <a:latin typeface="Figtree" pitchFamily="2" charset="0"/>
                        </a:rPr>
                        <a:t>32,6</a:t>
                      </a:r>
                    </a:p>
                  </a:txBody>
                  <a:tcPr>
                    <a:lnL w="12700" cap="flat" cmpd="sng" algn="ctr">
                      <a:solidFill>
                        <a:srgbClr val="212432"/>
                      </a:solidFill>
                      <a:prstDash val="solid"/>
                      <a:round/>
                      <a:headEnd type="none" w="med" len="med"/>
                      <a:tailEnd type="none" w="med" len="med"/>
                    </a:lnL>
                    <a:lnR w="12700" cap="flat" cmpd="sng" algn="ctr">
                      <a:solidFill>
                        <a:srgbClr val="212432"/>
                      </a:solidFill>
                      <a:prstDash val="solid"/>
                      <a:round/>
                      <a:headEnd type="none" w="med" len="med"/>
                      <a:tailEnd type="none" w="med" len="med"/>
                    </a:lnR>
                    <a:lnT w="12700" cap="flat" cmpd="sng" algn="ctr">
                      <a:solidFill>
                        <a:srgbClr val="212432"/>
                      </a:solidFill>
                      <a:prstDash val="solid"/>
                      <a:round/>
                      <a:headEnd type="none" w="med" len="med"/>
                      <a:tailEnd type="none" w="med" len="med"/>
                    </a:lnT>
                    <a:lnB w="12700" cap="flat" cmpd="sng" algn="ctr">
                      <a:solidFill>
                        <a:srgbClr val="21243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CL" sz="1100" dirty="0">
                          <a:solidFill>
                            <a:schemeClr val="bg1"/>
                          </a:solidFill>
                          <a:latin typeface="Figtree" pitchFamily="2" charset="0"/>
                        </a:rPr>
                        <a:t>133,1</a:t>
                      </a:r>
                    </a:p>
                  </a:txBody>
                  <a:tcPr>
                    <a:lnL w="12700" cap="flat" cmpd="sng" algn="ctr">
                      <a:solidFill>
                        <a:srgbClr val="212432"/>
                      </a:solidFill>
                      <a:prstDash val="solid"/>
                      <a:round/>
                      <a:headEnd type="none" w="med" len="med"/>
                      <a:tailEnd type="none" w="med" len="med"/>
                    </a:lnL>
                    <a:lnR w="12700" cap="flat" cmpd="sng" algn="ctr">
                      <a:solidFill>
                        <a:srgbClr val="212432"/>
                      </a:solidFill>
                      <a:prstDash val="solid"/>
                      <a:round/>
                      <a:headEnd type="none" w="med" len="med"/>
                      <a:tailEnd type="none" w="med" len="med"/>
                    </a:lnR>
                    <a:lnT w="12700" cap="flat" cmpd="sng" algn="ctr">
                      <a:solidFill>
                        <a:srgbClr val="212432"/>
                      </a:solidFill>
                      <a:prstDash val="solid"/>
                      <a:round/>
                      <a:headEnd type="none" w="med" len="med"/>
                      <a:tailEnd type="none" w="med" len="med"/>
                    </a:lnT>
                    <a:lnB w="12700" cap="flat" cmpd="sng" algn="ctr">
                      <a:solidFill>
                        <a:srgbClr val="21243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3100361"/>
                  </a:ext>
                </a:extLst>
              </a:tr>
              <a:tr h="0">
                <a:tc>
                  <a:txBody>
                    <a:bodyPr/>
                    <a:lstStyle/>
                    <a:p>
                      <a:pPr algn="l"/>
                      <a:r>
                        <a:rPr lang="es-CL" sz="1100" b="1" dirty="0">
                          <a:solidFill>
                            <a:schemeClr val="bg1"/>
                          </a:solidFill>
                          <a:latin typeface="Figtree" pitchFamily="2" charset="0"/>
                        </a:rPr>
                        <a:t>Total</a:t>
                      </a:r>
                    </a:p>
                  </a:txBody>
                  <a:tcPr>
                    <a:lnL w="12700" cap="flat" cmpd="sng" algn="ctr">
                      <a:solidFill>
                        <a:srgbClr val="212432"/>
                      </a:solidFill>
                      <a:prstDash val="solid"/>
                      <a:round/>
                      <a:headEnd type="none" w="med" len="med"/>
                      <a:tailEnd type="none" w="med" len="med"/>
                    </a:lnL>
                    <a:lnR w="12700" cap="flat" cmpd="sng" algn="ctr">
                      <a:solidFill>
                        <a:srgbClr val="212432"/>
                      </a:solidFill>
                      <a:prstDash val="solid"/>
                      <a:round/>
                      <a:headEnd type="none" w="med" len="med"/>
                      <a:tailEnd type="none" w="med" len="med"/>
                    </a:lnR>
                    <a:lnT w="12700" cap="flat" cmpd="sng" algn="ctr">
                      <a:solidFill>
                        <a:srgbClr val="212432"/>
                      </a:solidFill>
                      <a:prstDash val="solid"/>
                      <a:round/>
                      <a:headEnd type="none" w="med" len="med"/>
                      <a:tailEnd type="none" w="med" len="med"/>
                    </a:lnT>
                    <a:lnB w="12700" cap="flat" cmpd="sng" algn="ctr">
                      <a:solidFill>
                        <a:srgbClr val="21243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CL" sz="1100" b="1" dirty="0">
                          <a:solidFill>
                            <a:schemeClr val="bg1"/>
                          </a:solidFill>
                          <a:latin typeface="Figtree" pitchFamily="2" charset="0"/>
                        </a:rPr>
                        <a:t>127,9</a:t>
                      </a:r>
                    </a:p>
                  </a:txBody>
                  <a:tcPr>
                    <a:lnL w="12700" cap="flat" cmpd="sng" algn="ctr">
                      <a:solidFill>
                        <a:srgbClr val="212432"/>
                      </a:solidFill>
                      <a:prstDash val="solid"/>
                      <a:round/>
                      <a:headEnd type="none" w="med" len="med"/>
                      <a:tailEnd type="none" w="med" len="med"/>
                    </a:lnL>
                    <a:lnR w="12700" cap="flat" cmpd="sng" algn="ctr">
                      <a:solidFill>
                        <a:srgbClr val="212432"/>
                      </a:solidFill>
                      <a:prstDash val="solid"/>
                      <a:round/>
                      <a:headEnd type="none" w="med" len="med"/>
                      <a:tailEnd type="none" w="med" len="med"/>
                    </a:lnR>
                    <a:lnT w="12700" cap="flat" cmpd="sng" algn="ctr">
                      <a:solidFill>
                        <a:srgbClr val="212432"/>
                      </a:solidFill>
                      <a:prstDash val="solid"/>
                      <a:round/>
                      <a:headEnd type="none" w="med" len="med"/>
                      <a:tailEnd type="none" w="med" len="med"/>
                    </a:lnT>
                    <a:lnB w="12700" cap="flat" cmpd="sng" algn="ctr">
                      <a:solidFill>
                        <a:srgbClr val="21243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CL" sz="1100" b="1" dirty="0">
                          <a:solidFill>
                            <a:schemeClr val="bg1"/>
                          </a:solidFill>
                          <a:latin typeface="Figtree" pitchFamily="2" charset="0"/>
                        </a:rPr>
                        <a:t>34,7</a:t>
                      </a:r>
                    </a:p>
                  </a:txBody>
                  <a:tcPr>
                    <a:lnL w="12700" cap="flat" cmpd="sng" algn="ctr">
                      <a:solidFill>
                        <a:srgbClr val="212432"/>
                      </a:solidFill>
                      <a:prstDash val="solid"/>
                      <a:round/>
                      <a:headEnd type="none" w="med" len="med"/>
                      <a:tailEnd type="none" w="med" len="med"/>
                    </a:lnL>
                    <a:lnR w="12700" cap="flat" cmpd="sng" algn="ctr">
                      <a:solidFill>
                        <a:srgbClr val="212432"/>
                      </a:solidFill>
                      <a:prstDash val="solid"/>
                      <a:round/>
                      <a:headEnd type="none" w="med" len="med"/>
                      <a:tailEnd type="none" w="med" len="med"/>
                    </a:lnR>
                    <a:lnT w="12700" cap="flat" cmpd="sng" algn="ctr">
                      <a:solidFill>
                        <a:srgbClr val="212432"/>
                      </a:solidFill>
                      <a:prstDash val="solid"/>
                      <a:round/>
                      <a:headEnd type="none" w="med" len="med"/>
                      <a:tailEnd type="none" w="med" len="med"/>
                    </a:lnT>
                    <a:lnB w="12700" cap="flat" cmpd="sng" algn="ctr">
                      <a:solidFill>
                        <a:srgbClr val="21243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CL" sz="1100" b="1" dirty="0">
                          <a:solidFill>
                            <a:schemeClr val="bg1"/>
                          </a:solidFill>
                          <a:latin typeface="Figtree" pitchFamily="2" charset="0"/>
                        </a:rPr>
                        <a:t>77,1</a:t>
                      </a:r>
                    </a:p>
                  </a:txBody>
                  <a:tcPr>
                    <a:lnL w="12700" cap="flat" cmpd="sng" algn="ctr">
                      <a:solidFill>
                        <a:srgbClr val="212432"/>
                      </a:solidFill>
                      <a:prstDash val="solid"/>
                      <a:round/>
                      <a:headEnd type="none" w="med" len="med"/>
                      <a:tailEnd type="none" w="med" len="med"/>
                    </a:lnL>
                    <a:lnR w="12700" cap="flat" cmpd="sng" algn="ctr">
                      <a:solidFill>
                        <a:srgbClr val="212432"/>
                      </a:solidFill>
                      <a:prstDash val="solid"/>
                      <a:round/>
                      <a:headEnd type="none" w="med" len="med"/>
                      <a:tailEnd type="none" w="med" len="med"/>
                    </a:lnR>
                    <a:lnT w="12700" cap="flat" cmpd="sng" algn="ctr">
                      <a:solidFill>
                        <a:srgbClr val="212432"/>
                      </a:solidFill>
                      <a:prstDash val="solid"/>
                      <a:round/>
                      <a:headEnd type="none" w="med" len="med"/>
                      <a:tailEnd type="none" w="med" len="med"/>
                    </a:lnT>
                    <a:lnB w="12700" cap="flat" cmpd="sng" algn="ctr">
                      <a:solidFill>
                        <a:srgbClr val="21243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CL" sz="1100" b="1" dirty="0">
                          <a:solidFill>
                            <a:schemeClr val="bg1"/>
                          </a:solidFill>
                          <a:latin typeface="Figtree" pitchFamily="2" charset="0"/>
                        </a:rPr>
                        <a:t>239,7</a:t>
                      </a:r>
                    </a:p>
                  </a:txBody>
                  <a:tcPr>
                    <a:lnL w="12700" cap="flat" cmpd="sng" algn="ctr">
                      <a:solidFill>
                        <a:srgbClr val="212432"/>
                      </a:solidFill>
                      <a:prstDash val="solid"/>
                      <a:round/>
                      <a:headEnd type="none" w="med" len="med"/>
                      <a:tailEnd type="none" w="med" len="med"/>
                    </a:lnL>
                    <a:lnR w="12700" cap="flat" cmpd="sng" algn="ctr">
                      <a:solidFill>
                        <a:srgbClr val="212432"/>
                      </a:solidFill>
                      <a:prstDash val="solid"/>
                      <a:round/>
                      <a:headEnd type="none" w="med" len="med"/>
                      <a:tailEnd type="none" w="med" len="med"/>
                    </a:lnR>
                    <a:lnT w="12700" cap="flat" cmpd="sng" algn="ctr">
                      <a:solidFill>
                        <a:srgbClr val="212432"/>
                      </a:solidFill>
                      <a:prstDash val="solid"/>
                      <a:round/>
                      <a:headEnd type="none" w="med" len="med"/>
                      <a:tailEnd type="none" w="med" len="med"/>
                    </a:lnT>
                    <a:lnB w="12700" cap="flat" cmpd="sng" algn="ctr">
                      <a:solidFill>
                        <a:srgbClr val="21243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28040062"/>
                  </a:ext>
                </a:extLst>
              </a:tr>
            </a:tbl>
          </a:graphicData>
        </a:graphic>
      </p:graphicFrame>
      <p:pic>
        <p:nvPicPr>
          <p:cNvPr id="17" name="Imagen 16">
            <a:extLst>
              <a:ext uri="{FF2B5EF4-FFF2-40B4-BE49-F238E27FC236}">
                <a16:creationId xmlns:a16="http://schemas.microsoft.com/office/drawing/2014/main" id="{8357B74A-9EDF-929C-13A2-70E964660DBF}"/>
              </a:ext>
            </a:extLst>
          </p:cNvPr>
          <p:cNvPicPr>
            <a:picLocks noChangeAspect="1"/>
          </p:cNvPicPr>
          <p:nvPr/>
        </p:nvPicPr>
        <p:blipFill>
          <a:blip r:embed="rId5"/>
          <a:stretch>
            <a:fillRect/>
          </a:stretch>
        </p:blipFill>
        <p:spPr>
          <a:xfrm>
            <a:off x="8613061" y="4016877"/>
            <a:ext cx="3096361" cy="1418766"/>
          </a:xfrm>
          <a:prstGeom prst="rect">
            <a:avLst/>
          </a:prstGeom>
        </p:spPr>
      </p:pic>
      <p:cxnSp>
        <p:nvCxnSpPr>
          <p:cNvPr id="18" name="Conector recto 17">
            <a:extLst>
              <a:ext uri="{FF2B5EF4-FFF2-40B4-BE49-F238E27FC236}">
                <a16:creationId xmlns:a16="http://schemas.microsoft.com/office/drawing/2014/main" id="{335E148D-7C68-9FB9-2026-DAF5545D47C9}"/>
              </a:ext>
            </a:extLst>
          </p:cNvPr>
          <p:cNvCxnSpPr>
            <a:cxnSpLocks/>
          </p:cNvCxnSpPr>
          <p:nvPr/>
        </p:nvCxnSpPr>
        <p:spPr>
          <a:xfrm flipV="1">
            <a:off x="8691981" y="3696838"/>
            <a:ext cx="3627839" cy="21367"/>
          </a:xfrm>
          <a:prstGeom prst="line">
            <a:avLst/>
          </a:prstGeom>
          <a:ln>
            <a:solidFill>
              <a:srgbClr val="FAB526"/>
            </a:solidFill>
          </a:ln>
        </p:spPr>
        <p:style>
          <a:lnRef idx="2">
            <a:schemeClr val="accent1"/>
          </a:lnRef>
          <a:fillRef idx="0">
            <a:schemeClr val="accent1"/>
          </a:fillRef>
          <a:effectRef idx="1">
            <a:schemeClr val="accent1"/>
          </a:effectRef>
          <a:fontRef idx="minor">
            <a:schemeClr val="tx1"/>
          </a:fontRef>
        </p:style>
      </p:cxnSp>
      <p:sp>
        <p:nvSpPr>
          <p:cNvPr id="19" name="Diagrama de flujo: terminador 18">
            <a:extLst>
              <a:ext uri="{FF2B5EF4-FFF2-40B4-BE49-F238E27FC236}">
                <a16:creationId xmlns:a16="http://schemas.microsoft.com/office/drawing/2014/main" id="{526A3B1A-62EA-EEC8-6A49-48C369BCD8FE}"/>
              </a:ext>
            </a:extLst>
          </p:cNvPr>
          <p:cNvSpPr/>
          <p:nvPr/>
        </p:nvSpPr>
        <p:spPr>
          <a:xfrm>
            <a:off x="8613061" y="3574027"/>
            <a:ext cx="1465271" cy="288356"/>
          </a:xfrm>
          <a:prstGeom prst="flowChartTerminator">
            <a:avLst/>
          </a:prstGeom>
          <a:solidFill>
            <a:srgbClr val="FAB526"/>
          </a:solidFill>
          <a:ln w="19050">
            <a:solidFill>
              <a:srgbClr val="FAB52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L" sz="1400" b="1" dirty="0">
                <a:solidFill>
                  <a:schemeClr val="tx1"/>
                </a:solidFill>
              </a:rPr>
              <a:t>Equipamiento</a:t>
            </a:r>
          </a:p>
        </p:txBody>
      </p:sp>
      <p:sp>
        <p:nvSpPr>
          <p:cNvPr id="22" name="Diagrama de flujo: terminador 21">
            <a:extLst>
              <a:ext uri="{FF2B5EF4-FFF2-40B4-BE49-F238E27FC236}">
                <a16:creationId xmlns:a16="http://schemas.microsoft.com/office/drawing/2014/main" id="{CDB8713A-3D9C-6E62-CD0F-312573440C6F}"/>
              </a:ext>
            </a:extLst>
          </p:cNvPr>
          <p:cNvSpPr/>
          <p:nvPr/>
        </p:nvSpPr>
        <p:spPr>
          <a:xfrm>
            <a:off x="4324772" y="3580137"/>
            <a:ext cx="1574583" cy="282246"/>
          </a:xfrm>
          <a:prstGeom prst="flowChartTerminator">
            <a:avLst/>
          </a:prstGeom>
          <a:solidFill>
            <a:srgbClr val="FAB526"/>
          </a:solidFill>
          <a:ln w="19050">
            <a:solidFill>
              <a:srgbClr val="FAB52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L" sz="1400" b="1" dirty="0">
                <a:solidFill>
                  <a:schemeClr val="tx1"/>
                </a:solidFill>
              </a:rPr>
              <a:t>Características</a:t>
            </a:r>
          </a:p>
        </p:txBody>
      </p:sp>
      <p:sp>
        <p:nvSpPr>
          <p:cNvPr id="24" name="CuadroTexto 23">
            <a:extLst>
              <a:ext uri="{FF2B5EF4-FFF2-40B4-BE49-F238E27FC236}">
                <a16:creationId xmlns:a16="http://schemas.microsoft.com/office/drawing/2014/main" id="{088D771B-670B-9E38-0DC3-E7924F31AC05}"/>
              </a:ext>
            </a:extLst>
          </p:cNvPr>
          <p:cNvSpPr txBox="1"/>
          <p:nvPr/>
        </p:nvSpPr>
        <p:spPr>
          <a:xfrm>
            <a:off x="4895693" y="4022153"/>
            <a:ext cx="3599378" cy="1954381"/>
          </a:xfrm>
          <a:prstGeom prst="rect">
            <a:avLst/>
          </a:prstGeom>
          <a:noFill/>
        </p:spPr>
        <p:txBody>
          <a:bodyPr wrap="square">
            <a:spAutoFit/>
          </a:bodyPr>
          <a:lstStyle/>
          <a:p>
            <a:pPr algn="l"/>
            <a:r>
              <a:rPr lang="es-CL" sz="1100" b="0" i="0" u="none" strike="noStrike" baseline="0" dirty="0">
                <a:latin typeface="Figtree-Light"/>
              </a:rPr>
              <a:t>Mayor proyecto de desarrollo territorial en Chile.</a:t>
            </a:r>
          </a:p>
          <a:p>
            <a:pPr algn="l"/>
            <a:endParaRPr lang="es-CL" sz="1100" b="0" i="0" u="none" strike="noStrike" baseline="0" dirty="0">
              <a:latin typeface="Figtree-Light"/>
            </a:endParaRPr>
          </a:p>
          <a:p>
            <a:pPr algn="l"/>
            <a:r>
              <a:rPr lang="es-CL" sz="1100" b="0" i="0" u="none" strike="noStrike" baseline="0" dirty="0">
                <a:latin typeface="Figtree-Light"/>
              </a:rPr>
              <a:t>Grandes terrenos para inversión inmobiliaria.</a:t>
            </a:r>
          </a:p>
          <a:p>
            <a:pPr algn="l"/>
            <a:endParaRPr lang="es-CL" sz="1100" b="0" i="0" u="none" strike="noStrike" baseline="0" dirty="0">
              <a:latin typeface="Figtree-Light"/>
            </a:endParaRPr>
          </a:p>
          <a:p>
            <a:pPr algn="l"/>
            <a:r>
              <a:rPr lang="es-CL" sz="1100" b="0" i="0" u="none" strike="noStrike" baseline="0" dirty="0">
                <a:latin typeface="Figtree-Light"/>
              </a:rPr>
              <a:t>Atractivas y rentables oportunidades de inversión.</a:t>
            </a:r>
          </a:p>
          <a:p>
            <a:pPr algn="l"/>
            <a:endParaRPr lang="es-CL" sz="1100" b="0" i="0" u="none" strike="noStrike" baseline="0" dirty="0">
              <a:latin typeface="Figtree-Light"/>
            </a:endParaRPr>
          </a:p>
          <a:p>
            <a:pPr algn="l"/>
            <a:r>
              <a:rPr lang="es-CL" sz="1100" b="0" i="0" u="none" strike="noStrike" baseline="0" dirty="0">
                <a:latin typeface="Figtree-Light"/>
              </a:rPr>
              <a:t>Excelente conectividad y calidad de vida.</a:t>
            </a:r>
          </a:p>
          <a:p>
            <a:pPr algn="l"/>
            <a:endParaRPr lang="es-CL" sz="1100" b="0" i="0" u="none" strike="noStrike" baseline="0" dirty="0">
              <a:latin typeface="Figtree-Light"/>
            </a:endParaRPr>
          </a:p>
          <a:p>
            <a:pPr algn="l"/>
            <a:r>
              <a:rPr lang="es-CL" sz="1100" b="0" i="0" u="none" strike="noStrike" baseline="0" dirty="0">
                <a:latin typeface="Figtree-Light"/>
              </a:rPr>
              <a:t>Accesos directos a Lo Barnechea y otras comunas.</a:t>
            </a:r>
          </a:p>
          <a:p>
            <a:pPr algn="l"/>
            <a:endParaRPr lang="es-CL" sz="1100" b="0" i="0" u="none" strike="noStrike" baseline="0" dirty="0">
              <a:latin typeface="Figtree-Light"/>
            </a:endParaRPr>
          </a:p>
          <a:p>
            <a:pPr algn="l"/>
            <a:r>
              <a:rPr lang="es-CL" sz="1100" b="0" i="0" u="none" strike="noStrike" baseline="0" dirty="0">
                <a:latin typeface="Figtree-Light"/>
              </a:rPr>
              <a:t>Suburbio residencial de alto nivel.</a:t>
            </a:r>
            <a:endParaRPr lang="es-CL" sz="1100" dirty="0">
              <a:solidFill>
                <a:srgbClr val="212432"/>
              </a:solidFill>
              <a:latin typeface="Figtree" pitchFamily="2" charset="0"/>
              <a:cs typeface="Microsoft Sans Serif" panose="020B0604020202020204" pitchFamily="34" charset="0"/>
            </a:endParaRPr>
          </a:p>
        </p:txBody>
      </p:sp>
      <p:cxnSp>
        <p:nvCxnSpPr>
          <p:cNvPr id="25" name="Conector recto de flecha 24">
            <a:extLst>
              <a:ext uri="{FF2B5EF4-FFF2-40B4-BE49-F238E27FC236}">
                <a16:creationId xmlns:a16="http://schemas.microsoft.com/office/drawing/2014/main" id="{2F729A38-EAB9-E6BB-1D2C-65F5CE324AF5}"/>
              </a:ext>
            </a:extLst>
          </p:cNvPr>
          <p:cNvCxnSpPr>
            <a:cxnSpLocks/>
          </p:cNvCxnSpPr>
          <p:nvPr/>
        </p:nvCxnSpPr>
        <p:spPr>
          <a:xfrm>
            <a:off x="4409779" y="4134964"/>
            <a:ext cx="429441" cy="0"/>
          </a:xfrm>
          <a:prstGeom prst="straightConnector1">
            <a:avLst/>
          </a:prstGeom>
          <a:ln>
            <a:solidFill>
              <a:srgbClr val="FAB526"/>
            </a:solidFill>
            <a:tailEnd type="triangle"/>
          </a:ln>
        </p:spPr>
        <p:style>
          <a:lnRef idx="2">
            <a:schemeClr val="accent1"/>
          </a:lnRef>
          <a:fillRef idx="0">
            <a:schemeClr val="accent1"/>
          </a:fillRef>
          <a:effectRef idx="1">
            <a:schemeClr val="accent1"/>
          </a:effectRef>
          <a:fontRef idx="minor">
            <a:schemeClr val="tx1"/>
          </a:fontRef>
        </p:style>
      </p:cxnSp>
      <p:cxnSp>
        <p:nvCxnSpPr>
          <p:cNvPr id="26" name="Conector recto de flecha 25">
            <a:extLst>
              <a:ext uri="{FF2B5EF4-FFF2-40B4-BE49-F238E27FC236}">
                <a16:creationId xmlns:a16="http://schemas.microsoft.com/office/drawing/2014/main" id="{FCBAA4F1-4D8A-7EC3-F410-802CD13799F2}"/>
              </a:ext>
            </a:extLst>
          </p:cNvPr>
          <p:cNvCxnSpPr>
            <a:cxnSpLocks/>
          </p:cNvCxnSpPr>
          <p:nvPr/>
        </p:nvCxnSpPr>
        <p:spPr>
          <a:xfrm>
            <a:off x="4409779" y="4484711"/>
            <a:ext cx="429441" cy="0"/>
          </a:xfrm>
          <a:prstGeom prst="straightConnector1">
            <a:avLst/>
          </a:prstGeom>
          <a:ln>
            <a:solidFill>
              <a:srgbClr val="FAB526"/>
            </a:solidFill>
            <a:tailEnd type="triangle"/>
          </a:ln>
        </p:spPr>
        <p:style>
          <a:lnRef idx="2">
            <a:schemeClr val="accent1"/>
          </a:lnRef>
          <a:fillRef idx="0">
            <a:schemeClr val="accent1"/>
          </a:fillRef>
          <a:effectRef idx="1">
            <a:schemeClr val="accent1"/>
          </a:effectRef>
          <a:fontRef idx="minor">
            <a:schemeClr val="tx1"/>
          </a:fontRef>
        </p:style>
      </p:cxnSp>
      <p:cxnSp>
        <p:nvCxnSpPr>
          <p:cNvPr id="27" name="Conector recto de flecha 26">
            <a:extLst>
              <a:ext uri="{FF2B5EF4-FFF2-40B4-BE49-F238E27FC236}">
                <a16:creationId xmlns:a16="http://schemas.microsoft.com/office/drawing/2014/main" id="{7AEFF9E3-A13E-F347-C9A9-F461B276EB05}"/>
              </a:ext>
            </a:extLst>
          </p:cNvPr>
          <p:cNvCxnSpPr>
            <a:cxnSpLocks/>
          </p:cNvCxnSpPr>
          <p:nvPr/>
        </p:nvCxnSpPr>
        <p:spPr>
          <a:xfrm>
            <a:off x="4409779" y="4814093"/>
            <a:ext cx="429441" cy="0"/>
          </a:xfrm>
          <a:prstGeom prst="straightConnector1">
            <a:avLst/>
          </a:prstGeom>
          <a:ln>
            <a:solidFill>
              <a:srgbClr val="FAB526"/>
            </a:solidFill>
            <a:tailEnd type="triangle"/>
          </a:ln>
        </p:spPr>
        <p:style>
          <a:lnRef idx="2">
            <a:schemeClr val="accent1"/>
          </a:lnRef>
          <a:fillRef idx="0">
            <a:schemeClr val="accent1"/>
          </a:fillRef>
          <a:effectRef idx="1">
            <a:schemeClr val="accent1"/>
          </a:effectRef>
          <a:fontRef idx="minor">
            <a:schemeClr val="tx1"/>
          </a:fontRef>
        </p:style>
      </p:cxnSp>
      <p:cxnSp>
        <p:nvCxnSpPr>
          <p:cNvPr id="28" name="Conector recto de flecha 27">
            <a:extLst>
              <a:ext uri="{FF2B5EF4-FFF2-40B4-BE49-F238E27FC236}">
                <a16:creationId xmlns:a16="http://schemas.microsoft.com/office/drawing/2014/main" id="{95755408-292A-E1A9-DF79-85B1B47A6D22}"/>
              </a:ext>
            </a:extLst>
          </p:cNvPr>
          <p:cNvCxnSpPr>
            <a:cxnSpLocks/>
          </p:cNvCxnSpPr>
          <p:nvPr/>
        </p:nvCxnSpPr>
        <p:spPr>
          <a:xfrm>
            <a:off x="4409779" y="5158221"/>
            <a:ext cx="429441" cy="0"/>
          </a:xfrm>
          <a:prstGeom prst="straightConnector1">
            <a:avLst/>
          </a:prstGeom>
          <a:ln>
            <a:solidFill>
              <a:srgbClr val="FAB526"/>
            </a:solidFill>
            <a:tailEnd type="triangle"/>
          </a:ln>
        </p:spPr>
        <p:style>
          <a:lnRef idx="2">
            <a:schemeClr val="accent1"/>
          </a:lnRef>
          <a:fillRef idx="0">
            <a:schemeClr val="accent1"/>
          </a:fillRef>
          <a:effectRef idx="1">
            <a:schemeClr val="accent1"/>
          </a:effectRef>
          <a:fontRef idx="minor">
            <a:schemeClr val="tx1"/>
          </a:fontRef>
        </p:style>
      </p:cxnSp>
      <p:cxnSp>
        <p:nvCxnSpPr>
          <p:cNvPr id="29" name="Conector recto de flecha 28">
            <a:extLst>
              <a:ext uri="{FF2B5EF4-FFF2-40B4-BE49-F238E27FC236}">
                <a16:creationId xmlns:a16="http://schemas.microsoft.com/office/drawing/2014/main" id="{0ED2AF73-2ADA-F755-9206-E53ABA9F06C4}"/>
              </a:ext>
            </a:extLst>
          </p:cNvPr>
          <p:cNvCxnSpPr>
            <a:cxnSpLocks/>
          </p:cNvCxnSpPr>
          <p:nvPr/>
        </p:nvCxnSpPr>
        <p:spPr>
          <a:xfrm>
            <a:off x="4409779" y="5492518"/>
            <a:ext cx="429441" cy="0"/>
          </a:xfrm>
          <a:prstGeom prst="straightConnector1">
            <a:avLst/>
          </a:prstGeom>
          <a:ln>
            <a:solidFill>
              <a:srgbClr val="FAB526"/>
            </a:solidFill>
            <a:tailEnd type="triangle"/>
          </a:ln>
        </p:spPr>
        <p:style>
          <a:lnRef idx="2">
            <a:schemeClr val="accent1"/>
          </a:lnRef>
          <a:fillRef idx="0">
            <a:schemeClr val="accent1"/>
          </a:fillRef>
          <a:effectRef idx="1">
            <a:schemeClr val="accent1"/>
          </a:effectRef>
          <a:fontRef idx="minor">
            <a:schemeClr val="tx1"/>
          </a:fontRef>
        </p:style>
      </p:cxnSp>
      <p:cxnSp>
        <p:nvCxnSpPr>
          <p:cNvPr id="30" name="Conector recto de flecha 29">
            <a:extLst>
              <a:ext uri="{FF2B5EF4-FFF2-40B4-BE49-F238E27FC236}">
                <a16:creationId xmlns:a16="http://schemas.microsoft.com/office/drawing/2014/main" id="{2765BEB9-A34C-3E38-0B43-5F4CDF6824F9}"/>
              </a:ext>
            </a:extLst>
          </p:cNvPr>
          <p:cNvCxnSpPr>
            <a:cxnSpLocks/>
          </p:cNvCxnSpPr>
          <p:nvPr/>
        </p:nvCxnSpPr>
        <p:spPr>
          <a:xfrm>
            <a:off x="4409779" y="5808538"/>
            <a:ext cx="429441" cy="0"/>
          </a:xfrm>
          <a:prstGeom prst="straightConnector1">
            <a:avLst/>
          </a:prstGeom>
          <a:ln>
            <a:solidFill>
              <a:srgbClr val="FAB526"/>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9269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CE233EDB-A0CE-4F7B-F909-52DEDCF85F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4" y="0"/>
            <a:ext cx="12181446" cy="6858000"/>
          </a:xfrm>
          <a:prstGeom prst="rect">
            <a:avLst/>
          </a:prstGeom>
        </p:spPr>
      </p:pic>
      <p:sp>
        <p:nvSpPr>
          <p:cNvPr id="2" name="Rectángulo 1">
            <a:extLst>
              <a:ext uri="{FF2B5EF4-FFF2-40B4-BE49-F238E27FC236}">
                <a16:creationId xmlns:a16="http://schemas.microsoft.com/office/drawing/2014/main" id="{CE3C7B00-2637-C927-00D0-CBB5C3367E5C}"/>
              </a:ext>
            </a:extLst>
          </p:cNvPr>
          <p:cNvSpPr/>
          <p:nvPr/>
        </p:nvSpPr>
        <p:spPr>
          <a:xfrm>
            <a:off x="0" y="0"/>
            <a:ext cx="12181446" cy="6857999"/>
          </a:xfrm>
          <a:prstGeom prst="rect">
            <a:avLst/>
          </a:prstGeom>
          <a:gradFill flip="none" rotWithShape="1">
            <a:gsLst>
              <a:gs pos="0">
                <a:srgbClr val="212432"/>
              </a:gs>
              <a:gs pos="100000">
                <a:schemeClr val="tx1">
                  <a:alpha val="10000"/>
                </a:schemeClr>
              </a:gs>
              <a:gs pos="100000">
                <a:schemeClr val="tx1">
                  <a:alpha val="10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3" name="Título 1">
            <a:extLst>
              <a:ext uri="{FF2B5EF4-FFF2-40B4-BE49-F238E27FC236}">
                <a16:creationId xmlns:a16="http://schemas.microsoft.com/office/drawing/2014/main" id="{4F283CE0-51A5-0C99-934D-69981D04AF22}"/>
              </a:ext>
            </a:extLst>
          </p:cNvPr>
          <p:cNvSpPr>
            <a:spLocks noGrp="1"/>
          </p:cNvSpPr>
          <p:nvPr>
            <p:ph type="title"/>
          </p:nvPr>
        </p:nvSpPr>
        <p:spPr>
          <a:xfrm>
            <a:off x="501445" y="698090"/>
            <a:ext cx="5132439" cy="3595187"/>
          </a:xfrm>
        </p:spPr>
        <p:txBody>
          <a:bodyPr>
            <a:noAutofit/>
          </a:bodyPr>
          <a:lstStyle/>
          <a:p>
            <a:r>
              <a:rPr lang="es-MX" sz="2800" dirty="0">
                <a:ln w="6350">
                  <a:solidFill>
                    <a:schemeClr val="bg1"/>
                  </a:solidFill>
                </a:ln>
                <a:solidFill>
                  <a:schemeClr val="bg1"/>
                </a:solidFill>
                <a:latin typeface="Figtree" pitchFamily="2" charset="0"/>
                <a:ea typeface="Tahoma" panose="020B0604030504040204" pitchFamily="34" charset="0"/>
                <a:cs typeface="Tahoma" panose="020B0604030504040204" pitchFamily="34" charset="0"/>
              </a:rPr>
              <a:t>“</a:t>
            </a:r>
            <a:r>
              <a:rPr lang="es-MX" sz="2800" b="1" dirty="0">
                <a:ln w="6350">
                  <a:solidFill>
                    <a:schemeClr val="bg1"/>
                  </a:solidFill>
                </a:ln>
                <a:solidFill>
                  <a:schemeClr val="bg1"/>
                </a:solidFill>
                <a:latin typeface="Figtree" pitchFamily="2" charset="0"/>
                <a:ea typeface="Tahoma" panose="020B0604030504040204" pitchFamily="34" charset="0"/>
                <a:cs typeface="Tahoma" panose="020B0604030504040204" pitchFamily="34" charset="0"/>
              </a:rPr>
              <a:t>M</a:t>
            </a:r>
            <a:r>
              <a:rPr lang="es-MX" sz="2800" b="1" i="0" u="none" strike="noStrike" baseline="0" dirty="0">
                <a:ln w="6350">
                  <a:solidFill>
                    <a:schemeClr val="bg1"/>
                  </a:solidFill>
                </a:ln>
                <a:solidFill>
                  <a:schemeClr val="bg1"/>
                </a:solidFill>
                <a:latin typeface="Figtree" pitchFamily="2" charset="0"/>
                <a:ea typeface="Tahoma" panose="020B0604030504040204" pitchFamily="34" charset="0"/>
                <a:cs typeface="Tahoma" panose="020B0604030504040204" pitchFamily="34" charset="0"/>
              </a:rPr>
              <a:t>ás de 40 años</a:t>
            </a:r>
            <a:r>
              <a:rPr lang="es-MX" sz="2800" b="0" i="0" u="none" strike="noStrike" baseline="0" dirty="0">
                <a:ln w="6350">
                  <a:solidFill>
                    <a:schemeClr val="bg1"/>
                  </a:solidFill>
                </a:ln>
                <a:solidFill>
                  <a:schemeClr val="bg1"/>
                </a:solidFill>
                <a:latin typeface="Figtree" pitchFamily="2" charset="0"/>
                <a:ea typeface="Tahoma" panose="020B0604030504040204" pitchFamily="34" charset="0"/>
                <a:cs typeface="Tahoma" panose="020B0604030504040204" pitchFamily="34" charset="0"/>
              </a:rPr>
              <a:t> en el desarrollo de proyectos inmobiliarios, consolidándose como una marca reconocida por la calidad de su producto y su trayectoria en el mercado, enfocando sus esfuerzos en entregar una experiencia superior a sus clientes”</a:t>
            </a:r>
            <a:endParaRPr lang="es-CL" sz="2800" dirty="0">
              <a:ln w="6350">
                <a:solidFill>
                  <a:schemeClr val="bg1"/>
                </a:solidFill>
              </a:ln>
              <a:solidFill>
                <a:schemeClr val="bg1"/>
              </a:solidFill>
              <a:latin typeface="Figtree" pitchFamily="2" charset="0"/>
              <a:ea typeface="Tahoma" panose="020B0604030504040204" pitchFamily="34" charset="0"/>
              <a:cs typeface="Tahoma" panose="020B0604030504040204" pitchFamily="34" charset="0"/>
            </a:endParaRPr>
          </a:p>
        </p:txBody>
      </p:sp>
      <p:grpSp>
        <p:nvGrpSpPr>
          <p:cNvPr id="4" name="Grupo 3">
            <a:extLst>
              <a:ext uri="{FF2B5EF4-FFF2-40B4-BE49-F238E27FC236}">
                <a16:creationId xmlns:a16="http://schemas.microsoft.com/office/drawing/2014/main" id="{BE6A82C6-79CE-8E19-8D29-85EEC03E1AC8}"/>
              </a:ext>
            </a:extLst>
          </p:cNvPr>
          <p:cNvGrpSpPr>
            <a:grpSpLocks noChangeAspect="1"/>
          </p:cNvGrpSpPr>
          <p:nvPr/>
        </p:nvGrpSpPr>
        <p:grpSpPr>
          <a:xfrm>
            <a:off x="10901258" y="6050747"/>
            <a:ext cx="1015440" cy="530984"/>
            <a:chOff x="10103726" y="2147855"/>
            <a:chExt cx="1680093" cy="878537"/>
          </a:xfrm>
        </p:grpSpPr>
        <p:sp>
          <p:nvSpPr>
            <p:cNvPr id="12" name="object 3">
              <a:extLst>
                <a:ext uri="{FF2B5EF4-FFF2-40B4-BE49-F238E27FC236}">
                  <a16:creationId xmlns:a16="http://schemas.microsoft.com/office/drawing/2014/main" id="{B2A1463B-8C5B-111F-8A49-204C580D03B5}"/>
                </a:ext>
              </a:extLst>
            </p:cNvPr>
            <p:cNvSpPr/>
            <p:nvPr/>
          </p:nvSpPr>
          <p:spPr>
            <a:xfrm>
              <a:off x="10840599" y="2147855"/>
              <a:ext cx="873326" cy="395846"/>
            </a:xfrm>
            <a:custGeom>
              <a:avLst/>
              <a:gdLst/>
              <a:ahLst/>
              <a:cxnLst/>
              <a:rect l="l" t="t" r="r" b="b"/>
              <a:pathLst>
                <a:path w="1440179" h="652779">
                  <a:moveTo>
                    <a:pt x="321030" y="46837"/>
                  </a:moveTo>
                  <a:lnTo>
                    <a:pt x="317258" y="29019"/>
                  </a:lnTo>
                  <a:lnTo>
                    <a:pt x="307098" y="13919"/>
                  </a:lnTo>
                  <a:lnTo>
                    <a:pt x="291376" y="3530"/>
                  </a:lnTo>
                  <a:lnTo>
                    <a:pt x="272846" y="63"/>
                  </a:lnTo>
                  <a:lnTo>
                    <a:pt x="255016" y="3822"/>
                  </a:lnTo>
                  <a:lnTo>
                    <a:pt x="239890" y="13982"/>
                  </a:lnTo>
                  <a:lnTo>
                    <a:pt x="229438" y="29667"/>
                  </a:lnTo>
                  <a:lnTo>
                    <a:pt x="3441" y="587273"/>
                  </a:lnTo>
                  <a:lnTo>
                    <a:pt x="0" y="605790"/>
                  </a:lnTo>
                  <a:lnTo>
                    <a:pt x="3784" y="623582"/>
                  </a:lnTo>
                  <a:lnTo>
                    <a:pt x="13957" y="638683"/>
                  </a:lnTo>
                  <a:lnTo>
                    <a:pt x="29692" y="649071"/>
                  </a:lnTo>
                  <a:lnTo>
                    <a:pt x="35521" y="651446"/>
                  </a:lnTo>
                  <a:lnTo>
                    <a:pt x="41529" y="652551"/>
                  </a:lnTo>
                  <a:lnTo>
                    <a:pt x="47459" y="652551"/>
                  </a:lnTo>
                  <a:lnTo>
                    <a:pt x="84150" y="635330"/>
                  </a:lnTo>
                  <a:lnTo>
                    <a:pt x="317563" y="65379"/>
                  </a:lnTo>
                  <a:lnTo>
                    <a:pt x="321030" y="46837"/>
                  </a:lnTo>
                  <a:close/>
                </a:path>
                <a:path w="1440179" h="652779">
                  <a:moveTo>
                    <a:pt x="1324711" y="606933"/>
                  </a:moveTo>
                  <a:lnTo>
                    <a:pt x="1114272" y="39789"/>
                  </a:lnTo>
                  <a:lnTo>
                    <a:pt x="1078090" y="3429"/>
                  </a:lnTo>
                  <a:lnTo>
                    <a:pt x="1057249" y="0"/>
                  </a:lnTo>
                  <a:lnTo>
                    <a:pt x="1037640" y="3098"/>
                  </a:lnTo>
                  <a:lnTo>
                    <a:pt x="1021575" y="11112"/>
                  </a:lnTo>
                  <a:lnTo>
                    <a:pt x="1009345" y="22059"/>
                  </a:lnTo>
                  <a:lnTo>
                    <a:pt x="1001229" y="33997"/>
                  </a:lnTo>
                  <a:lnTo>
                    <a:pt x="822439" y="474941"/>
                  </a:lnTo>
                  <a:lnTo>
                    <a:pt x="657910" y="39789"/>
                  </a:lnTo>
                  <a:lnTo>
                    <a:pt x="650532" y="25222"/>
                  </a:lnTo>
                  <a:lnTo>
                    <a:pt x="638365" y="12471"/>
                  </a:lnTo>
                  <a:lnTo>
                    <a:pt x="621766" y="3429"/>
                  </a:lnTo>
                  <a:lnTo>
                    <a:pt x="600913" y="0"/>
                  </a:lnTo>
                  <a:lnTo>
                    <a:pt x="581291" y="3098"/>
                  </a:lnTo>
                  <a:lnTo>
                    <a:pt x="544906" y="33997"/>
                  </a:lnTo>
                  <a:lnTo>
                    <a:pt x="320624" y="587260"/>
                  </a:lnTo>
                  <a:lnTo>
                    <a:pt x="317093" y="605777"/>
                  </a:lnTo>
                  <a:lnTo>
                    <a:pt x="320852" y="623595"/>
                  </a:lnTo>
                  <a:lnTo>
                    <a:pt x="331038" y="638683"/>
                  </a:lnTo>
                  <a:lnTo>
                    <a:pt x="346811" y="649071"/>
                  </a:lnTo>
                  <a:lnTo>
                    <a:pt x="365315" y="652551"/>
                  </a:lnTo>
                  <a:lnTo>
                    <a:pt x="383108" y="648804"/>
                  </a:lnTo>
                  <a:lnTo>
                    <a:pt x="398208" y="638657"/>
                  </a:lnTo>
                  <a:lnTo>
                    <a:pt x="408609" y="622935"/>
                  </a:lnTo>
                  <a:lnTo>
                    <a:pt x="599122" y="152501"/>
                  </a:lnTo>
                  <a:lnTo>
                    <a:pt x="777595" y="624636"/>
                  </a:lnTo>
                  <a:lnTo>
                    <a:pt x="807275" y="650532"/>
                  </a:lnTo>
                  <a:lnTo>
                    <a:pt x="823556" y="652513"/>
                  </a:lnTo>
                  <a:lnTo>
                    <a:pt x="830046" y="651611"/>
                  </a:lnTo>
                  <a:lnTo>
                    <a:pt x="834161" y="650671"/>
                  </a:lnTo>
                  <a:lnTo>
                    <a:pt x="836676" y="649795"/>
                  </a:lnTo>
                  <a:lnTo>
                    <a:pt x="837272" y="649782"/>
                  </a:lnTo>
                  <a:lnTo>
                    <a:pt x="865238" y="621982"/>
                  </a:lnTo>
                  <a:lnTo>
                    <a:pt x="1055420" y="152501"/>
                  </a:lnTo>
                  <a:lnTo>
                    <a:pt x="1232839" y="621919"/>
                  </a:lnTo>
                  <a:lnTo>
                    <a:pt x="1240078" y="634720"/>
                  </a:lnTo>
                  <a:lnTo>
                    <a:pt x="1250518" y="644347"/>
                  </a:lnTo>
                  <a:lnTo>
                    <a:pt x="1263218" y="650430"/>
                  </a:lnTo>
                  <a:lnTo>
                    <a:pt x="1277277" y="652551"/>
                  </a:lnTo>
                  <a:lnTo>
                    <a:pt x="1282763" y="652551"/>
                  </a:lnTo>
                  <a:lnTo>
                    <a:pt x="1288453" y="651611"/>
                  </a:lnTo>
                  <a:lnTo>
                    <a:pt x="1294053" y="649554"/>
                  </a:lnTo>
                  <a:lnTo>
                    <a:pt x="1310005" y="639546"/>
                  </a:lnTo>
                  <a:lnTo>
                    <a:pt x="1320533" y="624687"/>
                  </a:lnTo>
                  <a:lnTo>
                    <a:pt x="1324711" y="606933"/>
                  </a:lnTo>
                  <a:close/>
                </a:path>
                <a:path w="1440179" h="652779">
                  <a:moveTo>
                    <a:pt x="1439748" y="241782"/>
                  </a:moveTo>
                  <a:lnTo>
                    <a:pt x="1433741" y="197040"/>
                  </a:lnTo>
                  <a:lnTo>
                    <a:pt x="1416761" y="156819"/>
                  </a:lnTo>
                  <a:lnTo>
                    <a:pt x="1390434" y="122732"/>
                  </a:lnTo>
                  <a:lnTo>
                    <a:pt x="1356347" y="96393"/>
                  </a:lnTo>
                  <a:lnTo>
                    <a:pt x="1316101" y="79413"/>
                  </a:lnTo>
                  <a:lnTo>
                    <a:pt x="1271295" y="73393"/>
                  </a:lnTo>
                  <a:lnTo>
                    <a:pt x="1235671" y="77177"/>
                  </a:lnTo>
                  <a:lnTo>
                    <a:pt x="1202651" y="88023"/>
                  </a:lnTo>
                  <a:lnTo>
                    <a:pt x="1173035" y="105105"/>
                  </a:lnTo>
                  <a:lnTo>
                    <a:pt x="1147622" y="127660"/>
                  </a:lnTo>
                  <a:lnTo>
                    <a:pt x="1254048" y="409194"/>
                  </a:lnTo>
                  <a:lnTo>
                    <a:pt x="1259687" y="409778"/>
                  </a:lnTo>
                  <a:lnTo>
                    <a:pt x="1265516" y="410095"/>
                  </a:lnTo>
                  <a:lnTo>
                    <a:pt x="1271295" y="410095"/>
                  </a:lnTo>
                  <a:lnTo>
                    <a:pt x="1316101" y="404088"/>
                  </a:lnTo>
                  <a:lnTo>
                    <a:pt x="1356347" y="387134"/>
                  </a:lnTo>
                  <a:lnTo>
                    <a:pt x="1390434" y="360832"/>
                  </a:lnTo>
                  <a:lnTo>
                    <a:pt x="1416761" y="326771"/>
                  </a:lnTo>
                  <a:lnTo>
                    <a:pt x="1433741" y="286550"/>
                  </a:lnTo>
                  <a:lnTo>
                    <a:pt x="1439748" y="241782"/>
                  </a:lnTo>
                  <a:close/>
                </a:path>
              </a:pathLst>
            </a:custGeom>
            <a:solidFill>
              <a:srgbClr val="FFFFFF"/>
            </a:solidFill>
          </p:spPr>
          <p:txBody>
            <a:bodyPr wrap="square" lIns="0" tIns="0" rIns="0" bIns="0" rtlCol="0"/>
            <a:lstStyle/>
            <a:p>
              <a:endParaRPr sz="1092">
                <a:solidFill>
                  <a:srgbClr val="0036DB"/>
                </a:solidFill>
              </a:endParaRPr>
            </a:p>
          </p:txBody>
        </p:sp>
        <p:sp>
          <p:nvSpPr>
            <p:cNvPr id="13" name="object 4">
              <a:extLst>
                <a:ext uri="{FF2B5EF4-FFF2-40B4-BE49-F238E27FC236}">
                  <a16:creationId xmlns:a16="http://schemas.microsoft.com/office/drawing/2014/main" id="{1543934C-0419-2AC5-0B93-7F5427A13AE4}"/>
                </a:ext>
              </a:extLst>
            </p:cNvPr>
            <p:cNvSpPr/>
            <p:nvPr/>
          </p:nvSpPr>
          <p:spPr>
            <a:xfrm>
              <a:off x="10103742" y="2631021"/>
              <a:ext cx="8471" cy="102812"/>
            </a:xfrm>
            <a:custGeom>
              <a:avLst/>
              <a:gdLst/>
              <a:ahLst/>
              <a:cxnLst/>
              <a:rect l="l" t="t" r="r" b="b"/>
              <a:pathLst>
                <a:path w="13970" h="169545">
                  <a:moveTo>
                    <a:pt x="10533" y="0"/>
                  </a:moveTo>
                  <a:lnTo>
                    <a:pt x="6764" y="0"/>
                  </a:lnTo>
                  <a:lnTo>
                    <a:pt x="2848" y="0"/>
                  </a:lnTo>
                  <a:lnTo>
                    <a:pt x="0" y="2931"/>
                  </a:lnTo>
                  <a:lnTo>
                    <a:pt x="0" y="166267"/>
                  </a:lnTo>
                  <a:lnTo>
                    <a:pt x="2848" y="169146"/>
                  </a:lnTo>
                  <a:lnTo>
                    <a:pt x="10460" y="169146"/>
                  </a:lnTo>
                  <a:lnTo>
                    <a:pt x="13444" y="166057"/>
                  </a:lnTo>
                  <a:lnTo>
                    <a:pt x="13444" y="3057"/>
                  </a:lnTo>
                  <a:lnTo>
                    <a:pt x="10533" y="0"/>
                  </a:lnTo>
                  <a:close/>
                </a:path>
              </a:pathLst>
            </a:custGeom>
            <a:solidFill>
              <a:srgbClr val="FFFFFF"/>
            </a:solidFill>
          </p:spPr>
          <p:txBody>
            <a:bodyPr wrap="square" lIns="0" tIns="0" rIns="0" bIns="0" rtlCol="0"/>
            <a:lstStyle/>
            <a:p>
              <a:endParaRPr sz="1092"/>
            </a:p>
          </p:txBody>
        </p:sp>
        <p:pic>
          <p:nvPicPr>
            <p:cNvPr id="14" name="object 5">
              <a:extLst>
                <a:ext uri="{FF2B5EF4-FFF2-40B4-BE49-F238E27FC236}">
                  <a16:creationId xmlns:a16="http://schemas.microsoft.com/office/drawing/2014/main" id="{1B82F0E9-E67B-A978-6065-07317AC834FF}"/>
                </a:ext>
              </a:extLst>
            </p:cNvPr>
            <p:cNvPicPr/>
            <p:nvPr/>
          </p:nvPicPr>
          <p:blipFill>
            <a:blip r:embed="rId4" cstate="print"/>
            <a:stretch>
              <a:fillRect/>
            </a:stretch>
          </p:blipFill>
          <p:spPr>
            <a:xfrm>
              <a:off x="10217557" y="2630806"/>
              <a:ext cx="75972" cy="102786"/>
            </a:xfrm>
            <a:prstGeom prst="rect">
              <a:avLst/>
            </a:prstGeom>
          </p:spPr>
        </p:pic>
        <p:pic>
          <p:nvPicPr>
            <p:cNvPr id="15" name="object 6">
              <a:extLst>
                <a:ext uri="{FF2B5EF4-FFF2-40B4-BE49-F238E27FC236}">
                  <a16:creationId xmlns:a16="http://schemas.microsoft.com/office/drawing/2014/main" id="{D1C0CD62-AECD-4424-63A6-CCDB415B5659}"/>
                </a:ext>
              </a:extLst>
            </p:cNvPr>
            <p:cNvPicPr/>
            <p:nvPr/>
          </p:nvPicPr>
          <p:blipFill>
            <a:blip r:embed="rId5" cstate="print"/>
            <a:stretch>
              <a:fillRect/>
            </a:stretch>
          </p:blipFill>
          <p:spPr>
            <a:xfrm>
              <a:off x="10554560" y="2629640"/>
              <a:ext cx="100177" cy="105796"/>
            </a:xfrm>
            <a:prstGeom prst="rect">
              <a:avLst/>
            </a:prstGeom>
          </p:spPr>
        </p:pic>
        <p:pic>
          <p:nvPicPr>
            <p:cNvPr id="16" name="object 7">
              <a:extLst>
                <a:ext uri="{FF2B5EF4-FFF2-40B4-BE49-F238E27FC236}">
                  <a16:creationId xmlns:a16="http://schemas.microsoft.com/office/drawing/2014/main" id="{3F4833EE-7065-EBAA-916A-71D9A06A6E35}"/>
                </a:ext>
              </a:extLst>
            </p:cNvPr>
            <p:cNvPicPr/>
            <p:nvPr/>
          </p:nvPicPr>
          <p:blipFill>
            <a:blip r:embed="rId6" cstate="print"/>
            <a:stretch>
              <a:fillRect/>
            </a:stretch>
          </p:blipFill>
          <p:spPr>
            <a:xfrm>
              <a:off x="10389094" y="2631202"/>
              <a:ext cx="86481" cy="102393"/>
            </a:xfrm>
            <a:prstGeom prst="rect">
              <a:avLst/>
            </a:prstGeom>
          </p:spPr>
        </p:pic>
        <p:pic>
          <p:nvPicPr>
            <p:cNvPr id="17" name="object 8">
              <a:extLst>
                <a:ext uri="{FF2B5EF4-FFF2-40B4-BE49-F238E27FC236}">
                  <a16:creationId xmlns:a16="http://schemas.microsoft.com/office/drawing/2014/main" id="{AF5169D9-CD1A-00E9-B4E5-24DFB671064E}"/>
                </a:ext>
              </a:extLst>
            </p:cNvPr>
            <p:cNvPicPr/>
            <p:nvPr/>
          </p:nvPicPr>
          <p:blipFill>
            <a:blip r:embed="rId7" cstate="print"/>
            <a:stretch>
              <a:fillRect/>
            </a:stretch>
          </p:blipFill>
          <p:spPr>
            <a:xfrm>
              <a:off x="10739928" y="2631021"/>
              <a:ext cx="62479" cy="102570"/>
            </a:xfrm>
            <a:prstGeom prst="rect">
              <a:avLst/>
            </a:prstGeom>
          </p:spPr>
        </p:pic>
        <p:sp>
          <p:nvSpPr>
            <p:cNvPr id="18" name="object 9">
              <a:extLst>
                <a:ext uri="{FF2B5EF4-FFF2-40B4-BE49-F238E27FC236}">
                  <a16:creationId xmlns:a16="http://schemas.microsoft.com/office/drawing/2014/main" id="{F096DE65-4884-DC59-F620-7BF09C915824}"/>
                </a:ext>
              </a:extLst>
            </p:cNvPr>
            <p:cNvSpPr/>
            <p:nvPr/>
          </p:nvSpPr>
          <p:spPr>
            <a:xfrm>
              <a:off x="10881911" y="2631023"/>
              <a:ext cx="8471" cy="102812"/>
            </a:xfrm>
            <a:custGeom>
              <a:avLst/>
              <a:gdLst/>
              <a:ahLst/>
              <a:cxnLst/>
              <a:rect l="l" t="t" r="r" b="b"/>
              <a:pathLst>
                <a:path w="13970" h="169545">
                  <a:moveTo>
                    <a:pt x="10408" y="0"/>
                  </a:moveTo>
                  <a:lnTo>
                    <a:pt x="6753" y="0"/>
                  </a:lnTo>
                  <a:lnTo>
                    <a:pt x="2753" y="0"/>
                  </a:lnTo>
                  <a:lnTo>
                    <a:pt x="0" y="2931"/>
                  </a:lnTo>
                  <a:lnTo>
                    <a:pt x="0" y="166267"/>
                  </a:lnTo>
                  <a:lnTo>
                    <a:pt x="2753" y="169146"/>
                  </a:lnTo>
                  <a:lnTo>
                    <a:pt x="10408" y="169146"/>
                  </a:lnTo>
                  <a:lnTo>
                    <a:pt x="13444" y="166057"/>
                  </a:lnTo>
                  <a:lnTo>
                    <a:pt x="13444" y="3130"/>
                  </a:lnTo>
                  <a:lnTo>
                    <a:pt x="10408" y="0"/>
                  </a:lnTo>
                  <a:close/>
                </a:path>
              </a:pathLst>
            </a:custGeom>
            <a:solidFill>
              <a:srgbClr val="FFFFFF"/>
            </a:solidFill>
          </p:spPr>
          <p:txBody>
            <a:bodyPr wrap="square" lIns="0" tIns="0" rIns="0" bIns="0" rtlCol="0"/>
            <a:lstStyle/>
            <a:p>
              <a:endParaRPr sz="1092"/>
            </a:p>
          </p:txBody>
        </p:sp>
        <p:pic>
          <p:nvPicPr>
            <p:cNvPr id="19" name="object 10">
              <a:extLst>
                <a:ext uri="{FF2B5EF4-FFF2-40B4-BE49-F238E27FC236}">
                  <a16:creationId xmlns:a16="http://schemas.microsoft.com/office/drawing/2014/main" id="{A4F2D43F-9EFF-C502-20A0-FCADEB316C1D}"/>
                </a:ext>
              </a:extLst>
            </p:cNvPr>
            <p:cNvPicPr/>
            <p:nvPr/>
          </p:nvPicPr>
          <p:blipFill>
            <a:blip r:embed="rId8" cstate="print"/>
            <a:stretch>
              <a:fillRect/>
            </a:stretch>
          </p:blipFill>
          <p:spPr>
            <a:xfrm>
              <a:off x="10995834" y="2631023"/>
              <a:ext cx="60390" cy="102570"/>
            </a:xfrm>
            <a:prstGeom prst="rect">
              <a:avLst/>
            </a:prstGeom>
          </p:spPr>
        </p:pic>
        <p:sp>
          <p:nvSpPr>
            <p:cNvPr id="20" name="object 11">
              <a:extLst>
                <a:ext uri="{FF2B5EF4-FFF2-40B4-BE49-F238E27FC236}">
                  <a16:creationId xmlns:a16="http://schemas.microsoft.com/office/drawing/2014/main" id="{E787E197-E5D8-4522-34F7-F8582C0AE4BE}"/>
                </a:ext>
              </a:extLst>
            </p:cNvPr>
            <p:cNvSpPr/>
            <p:nvPr/>
          </p:nvSpPr>
          <p:spPr>
            <a:xfrm>
              <a:off x="11136980" y="2631023"/>
              <a:ext cx="8471" cy="102812"/>
            </a:xfrm>
            <a:custGeom>
              <a:avLst/>
              <a:gdLst/>
              <a:ahLst/>
              <a:cxnLst/>
              <a:rect l="l" t="t" r="r" b="b"/>
              <a:pathLst>
                <a:path w="13970" h="169545">
                  <a:moveTo>
                    <a:pt x="10460" y="0"/>
                  </a:moveTo>
                  <a:lnTo>
                    <a:pt x="6868" y="0"/>
                  </a:lnTo>
                  <a:lnTo>
                    <a:pt x="2869" y="0"/>
                  </a:lnTo>
                  <a:lnTo>
                    <a:pt x="0" y="2931"/>
                  </a:lnTo>
                  <a:lnTo>
                    <a:pt x="0" y="166267"/>
                  </a:lnTo>
                  <a:lnTo>
                    <a:pt x="2869" y="169146"/>
                  </a:lnTo>
                  <a:lnTo>
                    <a:pt x="10460" y="169146"/>
                  </a:lnTo>
                  <a:lnTo>
                    <a:pt x="13444" y="166057"/>
                  </a:lnTo>
                  <a:lnTo>
                    <a:pt x="13444" y="3130"/>
                  </a:lnTo>
                  <a:lnTo>
                    <a:pt x="10460" y="0"/>
                  </a:lnTo>
                  <a:close/>
                </a:path>
              </a:pathLst>
            </a:custGeom>
            <a:solidFill>
              <a:srgbClr val="FFFFFF"/>
            </a:solidFill>
          </p:spPr>
          <p:txBody>
            <a:bodyPr wrap="square" lIns="0" tIns="0" rIns="0" bIns="0" rtlCol="0"/>
            <a:lstStyle/>
            <a:p>
              <a:endParaRPr sz="1092"/>
            </a:p>
          </p:txBody>
        </p:sp>
        <p:pic>
          <p:nvPicPr>
            <p:cNvPr id="21" name="object 12">
              <a:extLst>
                <a:ext uri="{FF2B5EF4-FFF2-40B4-BE49-F238E27FC236}">
                  <a16:creationId xmlns:a16="http://schemas.microsoft.com/office/drawing/2014/main" id="{30F7198B-F292-70AB-0FF5-6CE45B795154}"/>
                </a:ext>
              </a:extLst>
            </p:cNvPr>
            <p:cNvPicPr/>
            <p:nvPr/>
          </p:nvPicPr>
          <p:blipFill>
            <a:blip r:embed="rId9" cstate="print"/>
            <a:stretch>
              <a:fillRect/>
            </a:stretch>
          </p:blipFill>
          <p:spPr>
            <a:xfrm>
              <a:off x="11228102" y="2631021"/>
              <a:ext cx="80163" cy="102310"/>
            </a:xfrm>
            <a:prstGeom prst="rect">
              <a:avLst/>
            </a:prstGeom>
          </p:spPr>
        </p:pic>
        <p:pic>
          <p:nvPicPr>
            <p:cNvPr id="22" name="object 13">
              <a:extLst>
                <a:ext uri="{FF2B5EF4-FFF2-40B4-BE49-F238E27FC236}">
                  <a16:creationId xmlns:a16="http://schemas.microsoft.com/office/drawing/2014/main" id="{F4CC1472-B755-2BCF-70D3-733B160DBE7D}"/>
                </a:ext>
              </a:extLst>
            </p:cNvPr>
            <p:cNvPicPr/>
            <p:nvPr/>
          </p:nvPicPr>
          <p:blipFill>
            <a:blip r:embed="rId10" cstate="print"/>
            <a:stretch>
              <a:fillRect/>
            </a:stretch>
          </p:blipFill>
          <p:spPr>
            <a:xfrm>
              <a:off x="11391891" y="2631019"/>
              <a:ext cx="67388" cy="102570"/>
            </a:xfrm>
            <a:prstGeom prst="rect">
              <a:avLst/>
            </a:prstGeom>
          </p:spPr>
        </p:pic>
        <p:sp>
          <p:nvSpPr>
            <p:cNvPr id="23" name="object 14">
              <a:extLst>
                <a:ext uri="{FF2B5EF4-FFF2-40B4-BE49-F238E27FC236}">
                  <a16:creationId xmlns:a16="http://schemas.microsoft.com/office/drawing/2014/main" id="{094D6EDF-BAFD-345A-1D38-7C24B3BC612D}"/>
                </a:ext>
              </a:extLst>
            </p:cNvPr>
            <p:cNvSpPr/>
            <p:nvPr/>
          </p:nvSpPr>
          <p:spPr>
            <a:xfrm>
              <a:off x="11548027" y="2631023"/>
              <a:ext cx="8471" cy="102812"/>
            </a:xfrm>
            <a:custGeom>
              <a:avLst/>
              <a:gdLst/>
              <a:ahLst/>
              <a:cxnLst/>
              <a:rect l="l" t="t" r="r" b="b"/>
              <a:pathLst>
                <a:path w="13970" h="169545">
                  <a:moveTo>
                    <a:pt x="10449" y="0"/>
                  </a:moveTo>
                  <a:lnTo>
                    <a:pt x="6868" y="0"/>
                  </a:lnTo>
                  <a:lnTo>
                    <a:pt x="2837" y="0"/>
                  </a:lnTo>
                  <a:lnTo>
                    <a:pt x="0" y="2931"/>
                  </a:lnTo>
                  <a:lnTo>
                    <a:pt x="0" y="166267"/>
                  </a:lnTo>
                  <a:lnTo>
                    <a:pt x="2837" y="169146"/>
                  </a:lnTo>
                  <a:lnTo>
                    <a:pt x="10449" y="169146"/>
                  </a:lnTo>
                  <a:lnTo>
                    <a:pt x="13402" y="166057"/>
                  </a:lnTo>
                  <a:lnTo>
                    <a:pt x="13402" y="3130"/>
                  </a:lnTo>
                  <a:lnTo>
                    <a:pt x="10449" y="0"/>
                  </a:lnTo>
                  <a:close/>
                </a:path>
              </a:pathLst>
            </a:custGeom>
            <a:solidFill>
              <a:srgbClr val="FFFFFF"/>
            </a:solidFill>
          </p:spPr>
          <p:txBody>
            <a:bodyPr wrap="square" lIns="0" tIns="0" rIns="0" bIns="0" rtlCol="0"/>
            <a:lstStyle/>
            <a:p>
              <a:endParaRPr sz="1092"/>
            </a:p>
          </p:txBody>
        </p:sp>
        <p:pic>
          <p:nvPicPr>
            <p:cNvPr id="24" name="object 15">
              <a:extLst>
                <a:ext uri="{FF2B5EF4-FFF2-40B4-BE49-F238E27FC236}">
                  <a16:creationId xmlns:a16="http://schemas.microsoft.com/office/drawing/2014/main" id="{E2D26026-DF72-532F-EDF4-5B09260AF170}"/>
                </a:ext>
              </a:extLst>
            </p:cNvPr>
            <p:cNvPicPr/>
            <p:nvPr/>
          </p:nvPicPr>
          <p:blipFill>
            <a:blip r:embed="rId11" cstate="print"/>
            <a:stretch>
              <a:fillRect/>
            </a:stretch>
          </p:blipFill>
          <p:spPr>
            <a:xfrm>
              <a:off x="11631585" y="2631020"/>
              <a:ext cx="80207" cy="102310"/>
            </a:xfrm>
            <a:prstGeom prst="rect">
              <a:avLst/>
            </a:prstGeom>
          </p:spPr>
        </p:pic>
        <p:sp>
          <p:nvSpPr>
            <p:cNvPr id="25" name="object 16">
              <a:extLst>
                <a:ext uri="{FF2B5EF4-FFF2-40B4-BE49-F238E27FC236}">
                  <a16:creationId xmlns:a16="http://schemas.microsoft.com/office/drawing/2014/main" id="{FF772854-0B78-49A5-85D2-F15366C560C1}"/>
                </a:ext>
              </a:extLst>
            </p:cNvPr>
            <p:cNvSpPr/>
            <p:nvPr/>
          </p:nvSpPr>
          <p:spPr>
            <a:xfrm>
              <a:off x="10103726" y="2791642"/>
              <a:ext cx="158647" cy="184446"/>
            </a:xfrm>
            <a:custGeom>
              <a:avLst/>
              <a:gdLst/>
              <a:ahLst/>
              <a:cxnLst/>
              <a:rect l="l" t="t" r="r" b="b"/>
              <a:pathLst>
                <a:path w="261620" h="304164">
                  <a:moveTo>
                    <a:pt x="237196" y="0"/>
                  </a:moveTo>
                  <a:lnTo>
                    <a:pt x="228904" y="0"/>
                  </a:lnTo>
                  <a:lnTo>
                    <a:pt x="221961" y="3465"/>
                  </a:lnTo>
                  <a:lnTo>
                    <a:pt x="130697" y="129870"/>
                  </a:lnTo>
                  <a:lnTo>
                    <a:pt x="44354" y="9968"/>
                  </a:lnTo>
                  <a:lnTo>
                    <a:pt x="39988" y="3465"/>
                  </a:lnTo>
                  <a:lnTo>
                    <a:pt x="32218" y="0"/>
                  </a:lnTo>
                  <a:lnTo>
                    <a:pt x="23894" y="0"/>
                  </a:lnTo>
                  <a:lnTo>
                    <a:pt x="14679" y="1898"/>
                  </a:lnTo>
                  <a:lnTo>
                    <a:pt x="7074" y="7054"/>
                  </a:lnTo>
                  <a:lnTo>
                    <a:pt x="1906" y="14656"/>
                  </a:lnTo>
                  <a:lnTo>
                    <a:pt x="0" y="23894"/>
                  </a:lnTo>
                  <a:lnTo>
                    <a:pt x="0" y="280159"/>
                  </a:lnTo>
                  <a:lnTo>
                    <a:pt x="1906" y="289380"/>
                  </a:lnTo>
                  <a:lnTo>
                    <a:pt x="7074" y="296988"/>
                  </a:lnTo>
                  <a:lnTo>
                    <a:pt x="14679" y="302157"/>
                  </a:lnTo>
                  <a:lnTo>
                    <a:pt x="23894" y="304064"/>
                  </a:lnTo>
                  <a:lnTo>
                    <a:pt x="33352" y="302157"/>
                  </a:lnTo>
                  <a:lnTo>
                    <a:pt x="41092" y="296988"/>
                  </a:lnTo>
                  <a:lnTo>
                    <a:pt x="46320" y="289380"/>
                  </a:lnTo>
                  <a:lnTo>
                    <a:pt x="48239" y="280159"/>
                  </a:lnTo>
                  <a:lnTo>
                    <a:pt x="48239" y="97295"/>
                  </a:lnTo>
                  <a:lnTo>
                    <a:pt x="115054" y="190727"/>
                  </a:lnTo>
                  <a:lnTo>
                    <a:pt x="122519" y="194140"/>
                  </a:lnTo>
                  <a:lnTo>
                    <a:pt x="139021" y="194140"/>
                  </a:lnTo>
                  <a:lnTo>
                    <a:pt x="145932" y="190727"/>
                  </a:lnTo>
                  <a:lnTo>
                    <a:pt x="213333" y="97295"/>
                  </a:lnTo>
                  <a:lnTo>
                    <a:pt x="213333" y="280159"/>
                  </a:lnTo>
                  <a:lnTo>
                    <a:pt x="215171" y="289380"/>
                  </a:lnTo>
                  <a:lnTo>
                    <a:pt x="220223" y="296988"/>
                  </a:lnTo>
                  <a:lnTo>
                    <a:pt x="227796" y="302157"/>
                  </a:lnTo>
                  <a:lnTo>
                    <a:pt x="237196" y="304064"/>
                  </a:lnTo>
                  <a:lnTo>
                    <a:pt x="246520" y="302157"/>
                  </a:lnTo>
                  <a:lnTo>
                    <a:pt x="254290" y="296988"/>
                  </a:lnTo>
                  <a:lnTo>
                    <a:pt x="259610" y="289380"/>
                  </a:lnTo>
                  <a:lnTo>
                    <a:pt x="261583" y="280159"/>
                  </a:lnTo>
                  <a:lnTo>
                    <a:pt x="261583" y="23894"/>
                  </a:lnTo>
                  <a:lnTo>
                    <a:pt x="259610" y="14714"/>
                  </a:lnTo>
                  <a:lnTo>
                    <a:pt x="254290" y="7207"/>
                  </a:lnTo>
                  <a:lnTo>
                    <a:pt x="246520" y="2071"/>
                  </a:lnTo>
                  <a:lnTo>
                    <a:pt x="237196" y="0"/>
                  </a:lnTo>
                  <a:close/>
                </a:path>
              </a:pathLst>
            </a:custGeom>
            <a:solidFill>
              <a:srgbClr val="FFFFFF"/>
            </a:solidFill>
          </p:spPr>
          <p:txBody>
            <a:bodyPr wrap="square" lIns="0" tIns="0" rIns="0" bIns="0" rtlCol="0"/>
            <a:lstStyle/>
            <a:p>
              <a:endParaRPr sz="1092"/>
            </a:p>
          </p:txBody>
        </p:sp>
        <p:sp>
          <p:nvSpPr>
            <p:cNvPr id="26" name="object 17">
              <a:extLst>
                <a:ext uri="{FF2B5EF4-FFF2-40B4-BE49-F238E27FC236}">
                  <a16:creationId xmlns:a16="http://schemas.microsoft.com/office/drawing/2014/main" id="{006B4256-A600-BC4E-1017-A345310AB453}"/>
                </a:ext>
              </a:extLst>
            </p:cNvPr>
            <p:cNvSpPr/>
            <p:nvPr/>
          </p:nvSpPr>
          <p:spPr>
            <a:xfrm>
              <a:off x="10296445" y="2791889"/>
              <a:ext cx="146325" cy="184446"/>
            </a:xfrm>
            <a:custGeom>
              <a:avLst/>
              <a:gdLst/>
              <a:ahLst/>
              <a:cxnLst/>
              <a:rect l="l" t="t" r="r" b="b"/>
              <a:pathLst>
                <a:path w="241300" h="304164">
                  <a:moveTo>
                    <a:pt x="120401" y="0"/>
                  </a:moveTo>
                  <a:lnTo>
                    <a:pt x="1389" y="271038"/>
                  </a:lnTo>
                  <a:lnTo>
                    <a:pt x="0" y="280596"/>
                  </a:lnTo>
                  <a:lnTo>
                    <a:pt x="2172" y="289641"/>
                  </a:lnTo>
                  <a:lnTo>
                    <a:pt x="7520" y="297211"/>
                  </a:lnTo>
                  <a:lnTo>
                    <a:pt x="15661" y="302346"/>
                  </a:lnTo>
                  <a:lnTo>
                    <a:pt x="18310" y="303205"/>
                  </a:lnTo>
                  <a:lnTo>
                    <a:pt x="20886" y="303613"/>
                  </a:lnTo>
                  <a:lnTo>
                    <a:pt x="23985" y="303613"/>
                  </a:lnTo>
                  <a:lnTo>
                    <a:pt x="67858" y="231971"/>
                  </a:lnTo>
                  <a:lnTo>
                    <a:pt x="224763" y="231971"/>
                  </a:lnTo>
                  <a:lnTo>
                    <a:pt x="206834" y="184161"/>
                  </a:lnTo>
                  <a:lnTo>
                    <a:pt x="85229" y="184161"/>
                  </a:lnTo>
                  <a:lnTo>
                    <a:pt x="120401" y="90855"/>
                  </a:lnTo>
                  <a:lnTo>
                    <a:pt x="171844" y="90855"/>
                  </a:lnTo>
                  <a:lnTo>
                    <a:pt x="143479" y="15214"/>
                  </a:lnTo>
                  <a:lnTo>
                    <a:pt x="139642" y="8737"/>
                  </a:lnTo>
                  <a:lnTo>
                    <a:pt x="134237" y="3861"/>
                  </a:lnTo>
                  <a:lnTo>
                    <a:pt x="127684" y="857"/>
                  </a:lnTo>
                  <a:lnTo>
                    <a:pt x="120401" y="0"/>
                  </a:lnTo>
                  <a:close/>
                </a:path>
                <a:path w="241300" h="304164">
                  <a:moveTo>
                    <a:pt x="224763" y="231971"/>
                  </a:moveTo>
                  <a:lnTo>
                    <a:pt x="173394" y="231971"/>
                  </a:lnTo>
                  <a:lnTo>
                    <a:pt x="194681" y="288399"/>
                  </a:lnTo>
                  <a:lnTo>
                    <a:pt x="198282" y="294818"/>
                  </a:lnTo>
                  <a:lnTo>
                    <a:pt x="203501" y="299599"/>
                  </a:lnTo>
                  <a:lnTo>
                    <a:pt x="209854" y="302583"/>
                  </a:lnTo>
                  <a:lnTo>
                    <a:pt x="216859" y="303613"/>
                  </a:lnTo>
                  <a:lnTo>
                    <a:pt x="219927" y="303613"/>
                  </a:lnTo>
                  <a:lnTo>
                    <a:pt x="240795" y="280596"/>
                  </a:lnTo>
                  <a:lnTo>
                    <a:pt x="239413" y="271038"/>
                  </a:lnTo>
                  <a:lnTo>
                    <a:pt x="224763" y="231971"/>
                  </a:lnTo>
                  <a:close/>
                </a:path>
                <a:path w="241300" h="304164">
                  <a:moveTo>
                    <a:pt x="171844" y="90855"/>
                  </a:moveTo>
                  <a:lnTo>
                    <a:pt x="120401" y="90855"/>
                  </a:lnTo>
                  <a:lnTo>
                    <a:pt x="155615" y="184161"/>
                  </a:lnTo>
                  <a:lnTo>
                    <a:pt x="206834" y="184161"/>
                  </a:lnTo>
                  <a:lnTo>
                    <a:pt x="171844" y="90855"/>
                  </a:lnTo>
                  <a:close/>
                </a:path>
              </a:pathLst>
            </a:custGeom>
            <a:solidFill>
              <a:srgbClr val="FFFFFF"/>
            </a:solidFill>
          </p:spPr>
          <p:txBody>
            <a:bodyPr wrap="square" lIns="0" tIns="0" rIns="0" bIns="0" rtlCol="0"/>
            <a:lstStyle/>
            <a:p>
              <a:endParaRPr sz="1092"/>
            </a:p>
          </p:txBody>
        </p:sp>
        <p:sp>
          <p:nvSpPr>
            <p:cNvPr id="27" name="object 18">
              <a:extLst>
                <a:ext uri="{FF2B5EF4-FFF2-40B4-BE49-F238E27FC236}">
                  <a16:creationId xmlns:a16="http://schemas.microsoft.com/office/drawing/2014/main" id="{9A916A32-759F-7DD4-8B7B-4198EEDC60AF}"/>
                </a:ext>
              </a:extLst>
            </p:cNvPr>
            <p:cNvSpPr/>
            <p:nvPr/>
          </p:nvSpPr>
          <p:spPr>
            <a:xfrm>
              <a:off x="10476341" y="2793658"/>
              <a:ext cx="140164" cy="182521"/>
            </a:xfrm>
            <a:custGeom>
              <a:avLst/>
              <a:gdLst/>
              <a:ahLst/>
              <a:cxnLst/>
              <a:rect l="l" t="t" r="r" b="b"/>
              <a:pathLst>
                <a:path w="231140" h="300989">
                  <a:moveTo>
                    <a:pt x="27800" y="0"/>
                  </a:moveTo>
                  <a:lnTo>
                    <a:pt x="18707" y="295"/>
                  </a:lnTo>
                  <a:lnTo>
                    <a:pt x="10041" y="4061"/>
                  </a:lnTo>
                  <a:lnTo>
                    <a:pt x="3507" y="8846"/>
                  </a:lnTo>
                  <a:lnTo>
                    <a:pt x="0" y="16615"/>
                  </a:lnTo>
                  <a:lnTo>
                    <a:pt x="450" y="24029"/>
                  </a:lnTo>
                  <a:lnTo>
                    <a:pt x="450" y="276838"/>
                  </a:lnTo>
                  <a:lnTo>
                    <a:pt x="2288" y="286071"/>
                  </a:lnTo>
                  <a:lnTo>
                    <a:pt x="7340" y="293662"/>
                  </a:lnTo>
                  <a:lnTo>
                    <a:pt x="14912" y="298807"/>
                  </a:lnTo>
                  <a:lnTo>
                    <a:pt x="24313" y="300701"/>
                  </a:lnTo>
                  <a:lnTo>
                    <a:pt x="33312" y="298807"/>
                  </a:lnTo>
                  <a:lnTo>
                    <a:pt x="40767" y="293662"/>
                  </a:lnTo>
                  <a:lnTo>
                    <a:pt x="45848" y="286071"/>
                  </a:lnTo>
                  <a:lnTo>
                    <a:pt x="47726" y="276838"/>
                  </a:lnTo>
                  <a:lnTo>
                    <a:pt x="47726" y="96561"/>
                  </a:lnTo>
                  <a:lnTo>
                    <a:pt x="186832" y="289424"/>
                  </a:lnTo>
                  <a:lnTo>
                    <a:pt x="187240" y="290314"/>
                  </a:lnTo>
                  <a:lnTo>
                    <a:pt x="193323" y="297246"/>
                  </a:lnTo>
                  <a:lnTo>
                    <a:pt x="199784" y="300701"/>
                  </a:lnTo>
                  <a:lnTo>
                    <a:pt x="206768" y="300701"/>
                  </a:lnTo>
                  <a:lnTo>
                    <a:pt x="215991" y="298807"/>
                  </a:lnTo>
                  <a:lnTo>
                    <a:pt x="223573" y="293662"/>
                  </a:lnTo>
                  <a:lnTo>
                    <a:pt x="228709" y="286071"/>
                  </a:lnTo>
                  <a:lnTo>
                    <a:pt x="230600" y="276838"/>
                  </a:lnTo>
                  <a:lnTo>
                    <a:pt x="230589" y="24490"/>
                  </a:lnTo>
                  <a:lnTo>
                    <a:pt x="228700" y="15491"/>
                  </a:lnTo>
                  <a:lnTo>
                    <a:pt x="223567" y="8018"/>
                  </a:lnTo>
                  <a:lnTo>
                    <a:pt x="215990" y="2914"/>
                  </a:lnTo>
                  <a:lnTo>
                    <a:pt x="206768" y="1024"/>
                  </a:lnTo>
                  <a:lnTo>
                    <a:pt x="197604" y="2914"/>
                  </a:lnTo>
                  <a:lnTo>
                    <a:pt x="190152" y="8018"/>
                  </a:lnTo>
                  <a:lnTo>
                    <a:pt x="185145" y="15491"/>
                  </a:lnTo>
                  <a:lnTo>
                    <a:pt x="183313" y="24490"/>
                  </a:lnTo>
                  <a:lnTo>
                    <a:pt x="183313" y="203458"/>
                  </a:lnTo>
                  <a:lnTo>
                    <a:pt x="42982" y="9296"/>
                  </a:lnTo>
                  <a:lnTo>
                    <a:pt x="36248" y="3043"/>
                  </a:lnTo>
                  <a:lnTo>
                    <a:pt x="27800" y="0"/>
                  </a:lnTo>
                  <a:close/>
                </a:path>
              </a:pathLst>
            </a:custGeom>
            <a:solidFill>
              <a:srgbClr val="FFFFFF"/>
            </a:solidFill>
          </p:spPr>
          <p:txBody>
            <a:bodyPr wrap="square" lIns="0" tIns="0" rIns="0" bIns="0" rtlCol="0"/>
            <a:lstStyle/>
            <a:p>
              <a:endParaRPr sz="1092"/>
            </a:p>
          </p:txBody>
        </p:sp>
        <p:sp>
          <p:nvSpPr>
            <p:cNvPr id="28" name="object 19">
              <a:extLst>
                <a:ext uri="{FF2B5EF4-FFF2-40B4-BE49-F238E27FC236}">
                  <a16:creationId xmlns:a16="http://schemas.microsoft.com/office/drawing/2014/main" id="{9F4D047D-0095-EF59-B7FA-51993F19C0E1}"/>
                </a:ext>
              </a:extLst>
            </p:cNvPr>
            <p:cNvSpPr/>
            <p:nvPr/>
          </p:nvSpPr>
          <p:spPr>
            <a:xfrm>
              <a:off x="10656958" y="2786354"/>
              <a:ext cx="180210" cy="189837"/>
            </a:xfrm>
            <a:custGeom>
              <a:avLst/>
              <a:gdLst/>
              <a:ahLst/>
              <a:cxnLst/>
              <a:rect l="l" t="t" r="r" b="b"/>
              <a:pathLst>
                <a:path w="297179" h="313054">
                  <a:moveTo>
                    <a:pt x="149482" y="0"/>
                  </a:moveTo>
                  <a:lnTo>
                    <a:pt x="90611" y="12482"/>
                  </a:lnTo>
                  <a:lnTo>
                    <a:pt x="43056" y="46490"/>
                  </a:lnTo>
                  <a:lnTo>
                    <a:pt x="11405" y="96126"/>
                  </a:lnTo>
                  <a:lnTo>
                    <a:pt x="0" y="156393"/>
                  </a:lnTo>
                  <a:lnTo>
                    <a:pt x="2935" y="187755"/>
                  </a:lnTo>
                  <a:lnTo>
                    <a:pt x="24953" y="243246"/>
                  </a:lnTo>
                  <a:lnTo>
                    <a:pt x="65033" y="285453"/>
                  </a:lnTo>
                  <a:lnTo>
                    <a:pt x="119023" y="309456"/>
                  </a:lnTo>
                  <a:lnTo>
                    <a:pt x="149482" y="312744"/>
                  </a:lnTo>
                  <a:lnTo>
                    <a:pt x="178938" y="309456"/>
                  </a:lnTo>
                  <a:lnTo>
                    <a:pt x="206780" y="300103"/>
                  </a:lnTo>
                  <a:lnTo>
                    <a:pt x="231953" y="285453"/>
                  </a:lnTo>
                  <a:lnTo>
                    <a:pt x="253405" y="266274"/>
                  </a:lnTo>
                  <a:lnTo>
                    <a:pt x="255809" y="263227"/>
                  </a:lnTo>
                  <a:lnTo>
                    <a:pt x="149482" y="263227"/>
                  </a:lnTo>
                  <a:lnTo>
                    <a:pt x="129323" y="261098"/>
                  </a:lnTo>
                  <a:lnTo>
                    <a:pt x="93886" y="245102"/>
                  </a:lnTo>
                  <a:lnTo>
                    <a:pt x="66809" y="216449"/>
                  </a:lnTo>
                  <a:lnTo>
                    <a:pt x="51637" y="178058"/>
                  </a:lnTo>
                  <a:lnTo>
                    <a:pt x="49590" y="156393"/>
                  </a:lnTo>
                  <a:lnTo>
                    <a:pt x="51637" y="134725"/>
                  </a:lnTo>
                  <a:lnTo>
                    <a:pt x="66840" y="96086"/>
                  </a:lnTo>
                  <a:lnTo>
                    <a:pt x="93886" y="67284"/>
                  </a:lnTo>
                  <a:lnTo>
                    <a:pt x="129323" y="51610"/>
                  </a:lnTo>
                  <a:lnTo>
                    <a:pt x="149482" y="49548"/>
                  </a:lnTo>
                  <a:lnTo>
                    <a:pt x="255796" y="49548"/>
                  </a:lnTo>
                  <a:lnTo>
                    <a:pt x="253405" y="46490"/>
                  </a:lnTo>
                  <a:lnTo>
                    <a:pt x="231953" y="27118"/>
                  </a:lnTo>
                  <a:lnTo>
                    <a:pt x="206780" y="12482"/>
                  </a:lnTo>
                  <a:lnTo>
                    <a:pt x="178938" y="3228"/>
                  </a:lnTo>
                  <a:lnTo>
                    <a:pt x="149482" y="0"/>
                  </a:lnTo>
                  <a:close/>
                </a:path>
                <a:path w="297179" h="313054">
                  <a:moveTo>
                    <a:pt x="255796" y="49548"/>
                  </a:moveTo>
                  <a:lnTo>
                    <a:pt x="149482" y="49548"/>
                  </a:lnTo>
                  <a:lnTo>
                    <a:pt x="168602" y="51610"/>
                  </a:lnTo>
                  <a:lnTo>
                    <a:pt x="186698" y="57614"/>
                  </a:lnTo>
                  <a:lnTo>
                    <a:pt x="218119" y="80343"/>
                  </a:lnTo>
                  <a:lnTo>
                    <a:pt x="239551" y="114445"/>
                  </a:lnTo>
                  <a:lnTo>
                    <a:pt x="247657" y="156393"/>
                  </a:lnTo>
                  <a:lnTo>
                    <a:pt x="245540" y="178058"/>
                  </a:lnTo>
                  <a:lnTo>
                    <a:pt x="230230" y="216449"/>
                  </a:lnTo>
                  <a:lnTo>
                    <a:pt x="203345" y="245102"/>
                  </a:lnTo>
                  <a:lnTo>
                    <a:pt x="168602" y="261098"/>
                  </a:lnTo>
                  <a:lnTo>
                    <a:pt x="149482" y="263227"/>
                  </a:lnTo>
                  <a:lnTo>
                    <a:pt x="255809" y="263227"/>
                  </a:lnTo>
                  <a:lnTo>
                    <a:pt x="271570" y="243246"/>
                  </a:lnTo>
                  <a:lnTo>
                    <a:pt x="285357" y="216889"/>
                  </a:lnTo>
                  <a:lnTo>
                    <a:pt x="294110" y="187755"/>
                  </a:lnTo>
                  <a:lnTo>
                    <a:pt x="297174" y="156393"/>
                  </a:lnTo>
                  <a:lnTo>
                    <a:pt x="294110" y="125123"/>
                  </a:lnTo>
                  <a:lnTo>
                    <a:pt x="285357" y="96086"/>
                  </a:lnTo>
                  <a:lnTo>
                    <a:pt x="271570" y="69726"/>
                  </a:lnTo>
                  <a:lnTo>
                    <a:pt x="255796" y="49548"/>
                  </a:lnTo>
                  <a:close/>
                </a:path>
              </a:pathLst>
            </a:custGeom>
            <a:solidFill>
              <a:srgbClr val="FFFFFF"/>
            </a:solidFill>
          </p:spPr>
          <p:txBody>
            <a:bodyPr wrap="square" lIns="0" tIns="0" rIns="0" bIns="0" rtlCol="0"/>
            <a:lstStyle/>
            <a:p>
              <a:endParaRPr sz="1092"/>
            </a:p>
          </p:txBody>
        </p:sp>
        <p:sp>
          <p:nvSpPr>
            <p:cNvPr id="29" name="object 20">
              <a:extLst>
                <a:ext uri="{FF2B5EF4-FFF2-40B4-BE49-F238E27FC236}">
                  <a16:creationId xmlns:a16="http://schemas.microsoft.com/office/drawing/2014/main" id="{0B42C8C8-0AE4-78E3-7272-187358179A7E}"/>
                </a:ext>
              </a:extLst>
            </p:cNvPr>
            <p:cNvSpPr/>
            <p:nvPr/>
          </p:nvSpPr>
          <p:spPr>
            <a:xfrm>
              <a:off x="10875836" y="2791643"/>
              <a:ext cx="152486" cy="184446"/>
            </a:xfrm>
            <a:custGeom>
              <a:avLst/>
              <a:gdLst/>
              <a:ahLst/>
              <a:cxnLst/>
              <a:rect l="l" t="t" r="r" b="b"/>
              <a:pathLst>
                <a:path w="251459" h="304164">
                  <a:moveTo>
                    <a:pt x="227165" y="0"/>
                  </a:moveTo>
                  <a:lnTo>
                    <a:pt x="217701" y="1832"/>
                  </a:lnTo>
                  <a:lnTo>
                    <a:pt x="209988" y="6878"/>
                  </a:lnTo>
                  <a:lnTo>
                    <a:pt x="204796" y="14458"/>
                  </a:lnTo>
                  <a:lnTo>
                    <a:pt x="202894" y="23894"/>
                  </a:lnTo>
                  <a:lnTo>
                    <a:pt x="202894" y="178507"/>
                  </a:lnTo>
                  <a:lnTo>
                    <a:pt x="196845" y="208561"/>
                  </a:lnTo>
                  <a:lnTo>
                    <a:pt x="180304" y="233149"/>
                  </a:lnTo>
                  <a:lnTo>
                    <a:pt x="155676" y="249751"/>
                  </a:lnTo>
                  <a:lnTo>
                    <a:pt x="125367" y="255845"/>
                  </a:lnTo>
                  <a:lnTo>
                    <a:pt x="95400" y="249751"/>
                  </a:lnTo>
                  <a:lnTo>
                    <a:pt x="70870" y="233149"/>
                  </a:lnTo>
                  <a:lnTo>
                    <a:pt x="54302" y="208561"/>
                  </a:lnTo>
                  <a:lnTo>
                    <a:pt x="48218" y="178507"/>
                  </a:lnTo>
                  <a:lnTo>
                    <a:pt x="48218" y="23894"/>
                  </a:lnTo>
                  <a:lnTo>
                    <a:pt x="46239" y="14458"/>
                  </a:lnTo>
                  <a:lnTo>
                    <a:pt x="40909" y="6878"/>
                  </a:lnTo>
                  <a:lnTo>
                    <a:pt x="33137" y="1832"/>
                  </a:lnTo>
                  <a:lnTo>
                    <a:pt x="23831" y="0"/>
                  </a:lnTo>
                  <a:lnTo>
                    <a:pt x="14436" y="1832"/>
                  </a:lnTo>
                  <a:lnTo>
                    <a:pt x="6874" y="6878"/>
                  </a:lnTo>
                  <a:lnTo>
                    <a:pt x="1833" y="14458"/>
                  </a:lnTo>
                  <a:lnTo>
                    <a:pt x="0" y="23894"/>
                  </a:lnTo>
                  <a:lnTo>
                    <a:pt x="10" y="178507"/>
                  </a:lnTo>
                  <a:lnTo>
                    <a:pt x="9777" y="227260"/>
                  </a:lnTo>
                  <a:lnTo>
                    <a:pt x="36502" y="267168"/>
                  </a:lnTo>
                  <a:lnTo>
                    <a:pt x="76321" y="294124"/>
                  </a:lnTo>
                  <a:lnTo>
                    <a:pt x="125367" y="304022"/>
                  </a:lnTo>
                  <a:lnTo>
                    <a:pt x="174363" y="294124"/>
                  </a:lnTo>
                  <a:lnTo>
                    <a:pt x="214293" y="267168"/>
                  </a:lnTo>
                  <a:lnTo>
                    <a:pt x="241173" y="227260"/>
                  </a:lnTo>
                  <a:lnTo>
                    <a:pt x="251018" y="178507"/>
                  </a:lnTo>
                  <a:lnTo>
                    <a:pt x="251018" y="23894"/>
                  </a:lnTo>
                  <a:lnTo>
                    <a:pt x="249180" y="14458"/>
                  </a:lnTo>
                  <a:lnTo>
                    <a:pt x="244130" y="6878"/>
                  </a:lnTo>
                  <a:lnTo>
                    <a:pt x="236560" y="1832"/>
                  </a:lnTo>
                  <a:lnTo>
                    <a:pt x="227165" y="0"/>
                  </a:lnTo>
                  <a:close/>
                </a:path>
              </a:pathLst>
            </a:custGeom>
            <a:solidFill>
              <a:srgbClr val="FFFFFF"/>
            </a:solidFill>
          </p:spPr>
          <p:txBody>
            <a:bodyPr wrap="square" lIns="0" tIns="0" rIns="0" bIns="0" rtlCol="0"/>
            <a:lstStyle/>
            <a:p>
              <a:endParaRPr sz="1092"/>
            </a:p>
          </p:txBody>
        </p:sp>
        <p:sp>
          <p:nvSpPr>
            <p:cNvPr id="30" name="object 21">
              <a:extLst>
                <a:ext uri="{FF2B5EF4-FFF2-40B4-BE49-F238E27FC236}">
                  <a16:creationId xmlns:a16="http://schemas.microsoft.com/office/drawing/2014/main" id="{6A131A7D-E4B6-2171-8E77-0AE144E00033}"/>
                </a:ext>
              </a:extLst>
            </p:cNvPr>
            <p:cNvSpPr/>
            <p:nvPr/>
          </p:nvSpPr>
          <p:spPr>
            <a:xfrm>
              <a:off x="11075455" y="2791639"/>
              <a:ext cx="115134" cy="184446"/>
            </a:xfrm>
            <a:custGeom>
              <a:avLst/>
              <a:gdLst/>
              <a:ahLst/>
              <a:cxnLst/>
              <a:rect l="l" t="t" r="r" b="b"/>
              <a:pathLst>
                <a:path w="189865" h="304164">
                  <a:moveTo>
                    <a:pt x="165795" y="0"/>
                  </a:moveTo>
                  <a:lnTo>
                    <a:pt x="23789" y="0"/>
                  </a:lnTo>
                  <a:lnTo>
                    <a:pt x="14400" y="1838"/>
                  </a:lnTo>
                  <a:lnTo>
                    <a:pt x="6853" y="6895"/>
                  </a:lnTo>
                  <a:lnTo>
                    <a:pt x="1826" y="14480"/>
                  </a:lnTo>
                  <a:lnTo>
                    <a:pt x="0" y="23905"/>
                  </a:lnTo>
                  <a:lnTo>
                    <a:pt x="0" y="280169"/>
                  </a:lnTo>
                  <a:lnTo>
                    <a:pt x="1826" y="289402"/>
                  </a:lnTo>
                  <a:lnTo>
                    <a:pt x="6853" y="296993"/>
                  </a:lnTo>
                  <a:lnTo>
                    <a:pt x="14400" y="302138"/>
                  </a:lnTo>
                  <a:lnTo>
                    <a:pt x="23789" y="304032"/>
                  </a:lnTo>
                  <a:lnTo>
                    <a:pt x="24271" y="303624"/>
                  </a:lnTo>
                  <a:lnTo>
                    <a:pt x="167761" y="303624"/>
                  </a:lnTo>
                  <a:lnTo>
                    <a:pt x="174912" y="302138"/>
                  </a:lnTo>
                  <a:lnTo>
                    <a:pt x="182584" y="296993"/>
                  </a:lnTo>
                  <a:lnTo>
                    <a:pt x="187875" y="289402"/>
                  </a:lnTo>
                  <a:lnTo>
                    <a:pt x="189847" y="280169"/>
                  </a:lnTo>
                  <a:lnTo>
                    <a:pt x="187875" y="270674"/>
                  </a:lnTo>
                  <a:lnTo>
                    <a:pt x="182584" y="262946"/>
                  </a:lnTo>
                  <a:lnTo>
                    <a:pt x="174912" y="257748"/>
                  </a:lnTo>
                  <a:lnTo>
                    <a:pt x="165795" y="255845"/>
                  </a:lnTo>
                  <a:lnTo>
                    <a:pt x="48134" y="255845"/>
                  </a:lnTo>
                  <a:lnTo>
                    <a:pt x="48134" y="175963"/>
                  </a:lnTo>
                  <a:lnTo>
                    <a:pt x="149367" y="175963"/>
                  </a:lnTo>
                  <a:lnTo>
                    <a:pt x="158606" y="174053"/>
                  </a:lnTo>
                  <a:lnTo>
                    <a:pt x="166223" y="168836"/>
                  </a:lnTo>
                  <a:lnTo>
                    <a:pt x="171396" y="161080"/>
                  </a:lnTo>
                  <a:lnTo>
                    <a:pt x="173303" y="151555"/>
                  </a:lnTo>
                  <a:lnTo>
                    <a:pt x="171396" y="142532"/>
                  </a:lnTo>
                  <a:lnTo>
                    <a:pt x="166223" y="134933"/>
                  </a:lnTo>
                  <a:lnTo>
                    <a:pt x="158606" y="129689"/>
                  </a:lnTo>
                  <a:lnTo>
                    <a:pt x="149367" y="127734"/>
                  </a:lnTo>
                  <a:lnTo>
                    <a:pt x="48134" y="127734"/>
                  </a:lnTo>
                  <a:lnTo>
                    <a:pt x="48124" y="48249"/>
                  </a:lnTo>
                  <a:lnTo>
                    <a:pt x="165795" y="48249"/>
                  </a:lnTo>
                  <a:lnTo>
                    <a:pt x="174912" y="46338"/>
                  </a:lnTo>
                  <a:lnTo>
                    <a:pt x="182584" y="41123"/>
                  </a:lnTo>
                  <a:lnTo>
                    <a:pt x="187875" y="33385"/>
                  </a:lnTo>
                  <a:lnTo>
                    <a:pt x="189847" y="23905"/>
                  </a:lnTo>
                  <a:lnTo>
                    <a:pt x="187875" y="14480"/>
                  </a:lnTo>
                  <a:lnTo>
                    <a:pt x="182584" y="6895"/>
                  </a:lnTo>
                  <a:lnTo>
                    <a:pt x="174912" y="1838"/>
                  </a:lnTo>
                  <a:lnTo>
                    <a:pt x="165795" y="0"/>
                  </a:lnTo>
                  <a:close/>
                </a:path>
                <a:path w="189865" h="304164">
                  <a:moveTo>
                    <a:pt x="167761" y="303624"/>
                  </a:moveTo>
                  <a:lnTo>
                    <a:pt x="24271" y="303624"/>
                  </a:lnTo>
                  <a:lnTo>
                    <a:pt x="24271" y="304032"/>
                  </a:lnTo>
                  <a:lnTo>
                    <a:pt x="165795" y="304032"/>
                  </a:lnTo>
                  <a:lnTo>
                    <a:pt x="167761" y="303624"/>
                  </a:lnTo>
                  <a:close/>
                </a:path>
              </a:pathLst>
            </a:custGeom>
            <a:solidFill>
              <a:srgbClr val="FFFFFF"/>
            </a:solidFill>
          </p:spPr>
          <p:txBody>
            <a:bodyPr wrap="square" lIns="0" tIns="0" rIns="0" bIns="0" rtlCol="0"/>
            <a:lstStyle/>
            <a:p>
              <a:endParaRPr sz="1092"/>
            </a:p>
          </p:txBody>
        </p:sp>
        <p:sp>
          <p:nvSpPr>
            <p:cNvPr id="31" name="object 22">
              <a:extLst>
                <a:ext uri="{FF2B5EF4-FFF2-40B4-BE49-F238E27FC236}">
                  <a16:creationId xmlns:a16="http://schemas.microsoft.com/office/drawing/2014/main" id="{637EAE2D-1593-319E-C050-6BD5BA866E35}"/>
                </a:ext>
              </a:extLst>
            </p:cNvPr>
            <p:cNvSpPr/>
            <p:nvPr/>
          </p:nvSpPr>
          <p:spPr>
            <a:xfrm>
              <a:off x="11233763" y="2791639"/>
              <a:ext cx="126686" cy="184446"/>
            </a:xfrm>
            <a:custGeom>
              <a:avLst/>
              <a:gdLst/>
              <a:ahLst/>
              <a:cxnLst/>
              <a:rect l="l" t="t" r="r" b="b"/>
              <a:pathLst>
                <a:path w="208915" h="304164">
                  <a:moveTo>
                    <a:pt x="184549" y="0"/>
                  </a:moveTo>
                  <a:lnTo>
                    <a:pt x="175131" y="1838"/>
                  </a:lnTo>
                  <a:lnTo>
                    <a:pt x="167560" y="6895"/>
                  </a:lnTo>
                  <a:lnTo>
                    <a:pt x="162518" y="14480"/>
                  </a:lnTo>
                  <a:lnTo>
                    <a:pt x="160686" y="23905"/>
                  </a:lnTo>
                  <a:lnTo>
                    <a:pt x="160686" y="128142"/>
                  </a:lnTo>
                  <a:lnTo>
                    <a:pt x="48092" y="128142"/>
                  </a:lnTo>
                  <a:lnTo>
                    <a:pt x="48092" y="23905"/>
                  </a:lnTo>
                  <a:lnTo>
                    <a:pt x="46207" y="14480"/>
                  </a:lnTo>
                  <a:lnTo>
                    <a:pt x="41047" y="6895"/>
                  </a:lnTo>
                  <a:lnTo>
                    <a:pt x="33351" y="1838"/>
                  </a:lnTo>
                  <a:lnTo>
                    <a:pt x="23863" y="0"/>
                  </a:lnTo>
                  <a:lnTo>
                    <a:pt x="14444" y="1838"/>
                  </a:lnTo>
                  <a:lnTo>
                    <a:pt x="6874" y="6895"/>
                  </a:lnTo>
                  <a:lnTo>
                    <a:pt x="1832" y="14480"/>
                  </a:lnTo>
                  <a:lnTo>
                    <a:pt x="0" y="23905"/>
                  </a:lnTo>
                  <a:lnTo>
                    <a:pt x="0" y="280169"/>
                  </a:lnTo>
                  <a:lnTo>
                    <a:pt x="1832" y="289583"/>
                  </a:lnTo>
                  <a:lnTo>
                    <a:pt x="6874" y="297154"/>
                  </a:lnTo>
                  <a:lnTo>
                    <a:pt x="14444" y="302199"/>
                  </a:lnTo>
                  <a:lnTo>
                    <a:pt x="23863" y="304032"/>
                  </a:lnTo>
                  <a:lnTo>
                    <a:pt x="33351" y="302199"/>
                  </a:lnTo>
                  <a:lnTo>
                    <a:pt x="41047" y="297154"/>
                  </a:lnTo>
                  <a:lnTo>
                    <a:pt x="46207" y="289583"/>
                  </a:lnTo>
                  <a:lnTo>
                    <a:pt x="48092" y="280169"/>
                  </a:lnTo>
                  <a:lnTo>
                    <a:pt x="48092" y="175963"/>
                  </a:lnTo>
                  <a:lnTo>
                    <a:pt x="160686" y="175963"/>
                  </a:lnTo>
                  <a:lnTo>
                    <a:pt x="160686" y="280169"/>
                  </a:lnTo>
                  <a:lnTo>
                    <a:pt x="162518" y="289583"/>
                  </a:lnTo>
                  <a:lnTo>
                    <a:pt x="167560" y="297154"/>
                  </a:lnTo>
                  <a:lnTo>
                    <a:pt x="175131" y="302199"/>
                  </a:lnTo>
                  <a:lnTo>
                    <a:pt x="184549" y="304032"/>
                  </a:lnTo>
                  <a:lnTo>
                    <a:pt x="194020" y="302199"/>
                  </a:lnTo>
                  <a:lnTo>
                    <a:pt x="201759" y="297154"/>
                  </a:lnTo>
                  <a:lnTo>
                    <a:pt x="206979" y="289583"/>
                  </a:lnTo>
                  <a:lnTo>
                    <a:pt x="208894" y="280169"/>
                  </a:lnTo>
                  <a:lnTo>
                    <a:pt x="208894" y="23905"/>
                  </a:lnTo>
                  <a:lnTo>
                    <a:pt x="206979" y="14480"/>
                  </a:lnTo>
                  <a:lnTo>
                    <a:pt x="201759" y="6895"/>
                  </a:lnTo>
                  <a:lnTo>
                    <a:pt x="194020" y="1838"/>
                  </a:lnTo>
                  <a:lnTo>
                    <a:pt x="184549" y="0"/>
                  </a:lnTo>
                  <a:close/>
                </a:path>
              </a:pathLst>
            </a:custGeom>
            <a:solidFill>
              <a:srgbClr val="FFFFFF"/>
            </a:solidFill>
          </p:spPr>
          <p:txBody>
            <a:bodyPr wrap="square" lIns="0" tIns="0" rIns="0" bIns="0" rtlCol="0"/>
            <a:lstStyle/>
            <a:p>
              <a:endParaRPr sz="1092"/>
            </a:p>
          </p:txBody>
        </p:sp>
        <p:sp>
          <p:nvSpPr>
            <p:cNvPr id="32" name="object 23">
              <a:extLst>
                <a:ext uri="{FF2B5EF4-FFF2-40B4-BE49-F238E27FC236}">
                  <a16:creationId xmlns:a16="http://schemas.microsoft.com/office/drawing/2014/main" id="{BB5FB615-AD91-8371-ABB4-CB15D0D893F8}"/>
                </a:ext>
              </a:extLst>
            </p:cNvPr>
            <p:cNvSpPr/>
            <p:nvPr/>
          </p:nvSpPr>
          <p:spPr>
            <a:xfrm>
              <a:off x="11402533" y="2791643"/>
              <a:ext cx="152486" cy="184446"/>
            </a:xfrm>
            <a:custGeom>
              <a:avLst/>
              <a:gdLst/>
              <a:ahLst/>
              <a:cxnLst/>
              <a:rect l="l" t="t" r="r" b="b"/>
              <a:pathLst>
                <a:path w="251459" h="304164">
                  <a:moveTo>
                    <a:pt x="227228" y="0"/>
                  </a:moveTo>
                  <a:lnTo>
                    <a:pt x="217726" y="1832"/>
                  </a:lnTo>
                  <a:lnTo>
                    <a:pt x="210002" y="6878"/>
                  </a:lnTo>
                  <a:lnTo>
                    <a:pt x="204813" y="14458"/>
                  </a:lnTo>
                  <a:lnTo>
                    <a:pt x="202915" y="23894"/>
                  </a:lnTo>
                  <a:lnTo>
                    <a:pt x="202915" y="178507"/>
                  </a:lnTo>
                  <a:lnTo>
                    <a:pt x="196871" y="208561"/>
                  </a:lnTo>
                  <a:lnTo>
                    <a:pt x="180358" y="233149"/>
                  </a:lnTo>
                  <a:lnTo>
                    <a:pt x="155799" y="249751"/>
                  </a:lnTo>
                  <a:lnTo>
                    <a:pt x="125619" y="255845"/>
                  </a:lnTo>
                  <a:lnTo>
                    <a:pt x="95578" y="249751"/>
                  </a:lnTo>
                  <a:lnTo>
                    <a:pt x="70988" y="233149"/>
                  </a:lnTo>
                  <a:lnTo>
                    <a:pt x="54379" y="208561"/>
                  </a:lnTo>
                  <a:lnTo>
                    <a:pt x="48281" y="178507"/>
                  </a:lnTo>
                  <a:lnTo>
                    <a:pt x="48281" y="23894"/>
                  </a:lnTo>
                  <a:lnTo>
                    <a:pt x="46309" y="14458"/>
                  </a:lnTo>
                  <a:lnTo>
                    <a:pt x="40997" y="6878"/>
                  </a:lnTo>
                  <a:lnTo>
                    <a:pt x="33248" y="1832"/>
                  </a:lnTo>
                  <a:lnTo>
                    <a:pt x="23967" y="0"/>
                  </a:lnTo>
                  <a:lnTo>
                    <a:pt x="14520" y="1832"/>
                  </a:lnTo>
                  <a:lnTo>
                    <a:pt x="6914" y="6878"/>
                  </a:lnTo>
                  <a:lnTo>
                    <a:pt x="1844" y="14458"/>
                  </a:lnTo>
                  <a:lnTo>
                    <a:pt x="0" y="23894"/>
                  </a:lnTo>
                  <a:lnTo>
                    <a:pt x="0" y="178507"/>
                  </a:lnTo>
                  <a:lnTo>
                    <a:pt x="9777" y="227260"/>
                  </a:lnTo>
                  <a:lnTo>
                    <a:pt x="36540" y="267168"/>
                  </a:lnTo>
                  <a:lnTo>
                    <a:pt x="76438" y="294124"/>
                  </a:lnTo>
                  <a:lnTo>
                    <a:pt x="125619" y="304022"/>
                  </a:lnTo>
                  <a:lnTo>
                    <a:pt x="174518" y="294124"/>
                  </a:lnTo>
                  <a:lnTo>
                    <a:pt x="214379" y="267168"/>
                  </a:lnTo>
                  <a:lnTo>
                    <a:pt x="241218" y="227260"/>
                  </a:lnTo>
                  <a:lnTo>
                    <a:pt x="251049" y="178507"/>
                  </a:lnTo>
                  <a:lnTo>
                    <a:pt x="251049" y="23894"/>
                  </a:lnTo>
                  <a:lnTo>
                    <a:pt x="249208" y="14458"/>
                  </a:lnTo>
                  <a:lnTo>
                    <a:pt x="244153" y="6878"/>
                  </a:lnTo>
                  <a:lnTo>
                    <a:pt x="236591" y="1832"/>
                  </a:lnTo>
                  <a:lnTo>
                    <a:pt x="227228" y="0"/>
                  </a:lnTo>
                  <a:close/>
                </a:path>
              </a:pathLst>
            </a:custGeom>
            <a:solidFill>
              <a:srgbClr val="FFFFFF"/>
            </a:solidFill>
          </p:spPr>
          <p:txBody>
            <a:bodyPr wrap="square" lIns="0" tIns="0" rIns="0" bIns="0" rtlCol="0"/>
            <a:lstStyle/>
            <a:p>
              <a:endParaRPr sz="1092"/>
            </a:p>
          </p:txBody>
        </p:sp>
        <p:sp>
          <p:nvSpPr>
            <p:cNvPr id="33" name="object 24">
              <a:extLst>
                <a:ext uri="{FF2B5EF4-FFF2-40B4-BE49-F238E27FC236}">
                  <a16:creationId xmlns:a16="http://schemas.microsoft.com/office/drawing/2014/main" id="{3CC3025F-0F24-C8F1-9EAC-19D71746FCB7}"/>
                </a:ext>
              </a:extLst>
            </p:cNvPr>
            <p:cNvSpPr/>
            <p:nvPr/>
          </p:nvSpPr>
          <p:spPr>
            <a:xfrm>
              <a:off x="11597823" y="2791639"/>
              <a:ext cx="115134" cy="184446"/>
            </a:xfrm>
            <a:custGeom>
              <a:avLst/>
              <a:gdLst/>
              <a:ahLst/>
              <a:cxnLst/>
              <a:rect l="l" t="t" r="r" b="b"/>
              <a:pathLst>
                <a:path w="189865" h="304164">
                  <a:moveTo>
                    <a:pt x="165911" y="0"/>
                  </a:moveTo>
                  <a:lnTo>
                    <a:pt x="23863" y="0"/>
                  </a:lnTo>
                  <a:lnTo>
                    <a:pt x="14444" y="1838"/>
                  </a:lnTo>
                  <a:lnTo>
                    <a:pt x="6874" y="6895"/>
                  </a:lnTo>
                  <a:lnTo>
                    <a:pt x="1832" y="14480"/>
                  </a:lnTo>
                  <a:lnTo>
                    <a:pt x="0" y="23905"/>
                  </a:lnTo>
                  <a:lnTo>
                    <a:pt x="0" y="280169"/>
                  </a:lnTo>
                  <a:lnTo>
                    <a:pt x="1832" y="289402"/>
                  </a:lnTo>
                  <a:lnTo>
                    <a:pt x="6874" y="296993"/>
                  </a:lnTo>
                  <a:lnTo>
                    <a:pt x="14444" y="302138"/>
                  </a:lnTo>
                  <a:lnTo>
                    <a:pt x="23863" y="304032"/>
                  </a:lnTo>
                  <a:lnTo>
                    <a:pt x="24302" y="303624"/>
                  </a:lnTo>
                  <a:lnTo>
                    <a:pt x="167863" y="303624"/>
                  </a:lnTo>
                  <a:lnTo>
                    <a:pt x="174967" y="302138"/>
                  </a:lnTo>
                  <a:lnTo>
                    <a:pt x="182578" y="296993"/>
                  </a:lnTo>
                  <a:lnTo>
                    <a:pt x="187821" y="289402"/>
                  </a:lnTo>
                  <a:lnTo>
                    <a:pt x="189774" y="280169"/>
                  </a:lnTo>
                  <a:lnTo>
                    <a:pt x="187821" y="270674"/>
                  </a:lnTo>
                  <a:lnTo>
                    <a:pt x="182578" y="262946"/>
                  </a:lnTo>
                  <a:lnTo>
                    <a:pt x="174967" y="257748"/>
                  </a:lnTo>
                  <a:lnTo>
                    <a:pt x="165911" y="255845"/>
                  </a:lnTo>
                  <a:lnTo>
                    <a:pt x="48176" y="255845"/>
                  </a:lnTo>
                  <a:lnTo>
                    <a:pt x="48176" y="175963"/>
                  </a:lnTo>
                  <a:lnTo>
                    <a:pt x="149440" y="175963"/>
                  </a:lnTo>
                  <a:lnTo>
                    <a:pt x="158620" y="174053"/>
                  </a:lnTo>
                  <a:lnTo>
                    <a:pt x="166217" y="168836"/>
                  </a:lnTo>
                  <a:lnTo>
                    <a:pt x="171392" y="161080"/>
                  </a:lnTo>
                  <a:lnTo>
                    <a:pt x="173303" y="151555"/>
                  </a:lnTo>
                  <a:lnTo>
                    <a:pt x="171392" y="142532"/>
                  </a:lnTo>
                  <a:lnTo>
                    <a:pt x="166217" y="134933"/>
                  </a:lnTo>
                  <a:lnTo>
                    <a:pt x="158620" y="129689"/>
                  </a:lnTo>
                  <a:lnTo>
                    <a:pt x="149440" y="127734"/>
                  </a:lnTo>
                  <a:lnTo>
                    <a:pt x="48176" y="127734"/>
                  </a:lnTo>
                  <a:lnTo>
                    <a:pt x="48176" y="48249"/>
                  </a:lnTo>
                  <a:lnTo>
                    <a:pt x="165911" y="48249"/>
                  </a:lnTo>
                  <a:lnTo>
                    <a:pt x="174967" y="46338"/>
                  </a:lnTo>
                  <a:lnTo>
                    <a:pt x="182578" y="41123"/>
                  </a:lnTo>
                  <a:lnTo>
                    <a:pt x="187821" y="33385"/>
                  </a:lnTo>
                  <a:lnTo>
                    <a:pt x="189774" y="23905"/>
                  </a:lnTo>
                  <a:lnTo>
                    <a:pt x="187821" y="14480"/>
                  </a:lnTo>
                  <a:lnTo>
                    <a:pt x="182578" y="6895"/>
                  </a:lnTo>
                  <a:lnTo>
                    <a:pt x="174967" y="1838"/>
                  </a:lnTo>
                  <a:lnTo>
                    <a:pt x="165911" y="0"/>
                  </a:lnTo>
                  <a:close/>
                </a:path>
                <a:path w="189865" h="304164">
                  <a:moveTo>
                    <a:pt x="167863" y="303624"/>
                  </a:moveTo>
                  <a:lnTo>
                    <a:pt x="24302" y="303624"/>
                  </a:lnTo>
                  <a:lnTo>
                    <a:pt x="24302" y="304032"/>
                  </a:lnTo>
                  <a:lnTo>
                    <a:pt x="165911" y="304032"/>
                  </a:lnTo>
                  <a:lnTo>
                    <a:pt x="167863" y="303624"/>
                  </a:lnTo>
                  <a:close/>
                </a:path>
              </a:pathLst>
            </a:custGeom>
            <a:solidFill>
              <a:srgbClr val="FFFFFF"/>
            </a:solidFill>
          </p:spPr>
          <p:txBody>
            <a:bodyPr wrap="square" lIns="0" tIns="0" rIns="0" bIns="0" rtlCol="0"/>
            <a:lstStyle/>
            <a:p>
              <a:endParaRPr sz="1092"/>
            </a:p>
          </p:txBody>
        </p:sp>
        <p:sp>
          <p:nvSpPr>
            <p:cNvPr id="34" name="object 25">
              <a:extLst>
                <a:ext uri="{FF2B5EF4-FFF2-40B4-BE49-F238E27FC236}">
                  <a16:creationId xmlns:a16="http://schemas.microsoft.com/office/drawing/2014/main" id="{6D49213C-B388-F708-6CFC-6899573D7AC3}"/>
                </a:ext>
              </a:extLst>
            </p:cNvPr>
            <p:cNvSpPr/>
            <p:nvPr/>
          </p:nvSpPr>
          <p:spPr>
            <a:xfrm>
              <a:off x="10687801" y="2996742"/>
              <a:ext cx="118600" cy="29650"/>
            </a:xfrm>
            <a:custGeom>
              <a:avLst/>
              <a:gdLst/>
              <a:ahLst/>
              <a:cxnLst/>
              <a:rect l="l" t="t" r="r" b="b"/>
              <a:pathLst>
                <a:path w="195579" h="48895">
                  <a:moveTo>
                    <a:pt x="171554" y="0"/>
                  </a:moveTo>
                  <a:lnTo>
                    <a:pt x="23747" y="0"/>
                  </a:lnTo>
                  <a:lnTo>
                    <a:pt x="14383" y="1971"/>
                  </a:lnTo>
                  <a:lnTo>
                    <a:pt x="6847" y="7279"/>
                  </a:lnTo>
                  <a:lnTo>
                    <a:pt x="1825" y="15019"/>
                  </a:lnTo>
                  <a:lnTo>
                    <a:pt x="0" y="24281"/>
                  </a:lnTo>
                  <a:lnTo>
                    <a:pt x="1825" y="33741"/>
                  </a:lnTo>
                  <a:lnTo>
                    <a:pt x="6847" y="41353"/>
                  </a:lnTo>
                  <a:lnTo>
                    <a:pt x="14383" y="46426"/>
                  </a:lnTo>
                  <a:lnTo>
                    <a:pt x="23747" y="48270"/>
                  </a:lnTo>
                  <a:lnTo>
                    <a:pt x="171554" y="48270"/>
                  </a:lnTo>
                  <a:lnTo>
                    <a:pt x="180947" y="46426"/>
                  </a:lnTo>
                  <a:lnTo>
                    <a:pt x="188543" y="41353"/>
                  </a:lnTo>
                  <a:lnTo>
                    <a:pt x="193627" y="33741"/>
                  </a:lnTo>
                  <a:lnTo>
                    <a:pt x="195480" y="24281"/>
                  </a:lnTo>
                  <a:lnTo>
                    <a:pt x="193627" y="15019"/>
                  </a:lnTo>
                  <a:lnTo>
                    <a:pt x="188543" y="7279"/>
                  </a:lnTo>
                  <a:lnTo>
                    <a:pt x="180947" y="1971"/>
                  </a:lnTo>
                  <a:lnTo>
                    <a:pt x="171554" y="0"/>
                  </a:lnTo>
                  <a:close/>
                </a:path>
              </a:pathLst>
            </a:custGeom>
            <a:solidFill>
              <a:srgbClr val="FFFFFF"/>
            </a:solidFill>
          </p:spPr>
          <p:txBody>
            <a:bodyPr wrap="square" lIns="0" tIns="0" rIns="0" bIns="0" rtlCol="0"/>
            <a:lstStyle/>
            <a:p>
              <a:endParaRPr sz="1092"/>
            </a:p>
          </p:txBody>
        </p:sp>
        <p:pic>
          <p:nvPicPr>
            <p:cNvPr id="35" name="object 26">
              <a:extLst>
                <a:ext uri="{FF2B5EF4-FFF2-40B4-BE49-F238E27FC236}">
                  <a16:creationId xmlns:a16="http://schemas.microsoft.com/office/drawing/2014/main" id="{2F4A1FC4-A3D4-07CB-984B-64506E6FA014}"/>
                </a:ext>
              </a:extLst>
            </p:cNvPr>
            <p:cNvPicPr/>
            <p:nvPr/>
          </p:nvPicPr>
          <p:blipFill>
            <a:blip r:embed="rId12" cstate="print"/>
            <a:stretch>
              <a:fillRect/>
            </a:stretch>
          </p:blipFill>
          <p:spPr>
            <a:xfrm>
              <a:off x="11734127" y="2925773"/>
              <a:ext cx="49692" cy="49787"/>
            </a:xfrm>
            <a:prstGeom prst="rect">
              <a:avLst/>
            </a:prstGeom>
          </p:spPr>
        </p:pic>
      </p:grpSp>
    </p:spTree>
    <p:extLst>
      <p:ext uri="{BB962C8B-B14F-4D97-AF65-F5344CB8AC3E}">
        <p14:creationId xmlns:p14="http://schemas.microsoft.com/office/powerpoint/2010/main" val="9783293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Hombre sentado en un escritorio&#10;&#10;Descripción generada automáticamente con confianza baja">
            <a:extLst>
              <a:ext uri="{FF2B5EF4-FFF2-40B4-BE49-F238E27FC236}">
                <a16:creationId xmlns:a16="http://schemas.microsoft.com/office/drawing/2014/main" id="{3A236565-1DC4-B0CD-9ADF-9A4B202D3D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47"/>
            <a:ext cx="12192000" cy="6863947"/>
          </a:xfrm>
          <a:prstGeom prst="rect">
            <a:avLst/>
          </a:prstGeom>
        </p:spPr>
      </p:pic>
      <p:sp>
        <p:nvSpPr>
          <p:cNvPr id="2" name="Rectángulo 1">
            <a:extLst>
              <a:ext uri="{FF2B5EF4-FFF2-40B4-BE49-F238E27FC236}">
                <a16:creationId xmlns:a16="http://schemas.microsoft.com/office/drawing/2014/main" id="{D75E535E-D4A7-523A-B652-8A91742C78AF}"/>
              </a:ext>
            </a:extLst>
          </p:cNvPr>
          <p:cNvSpPr/>
          <p:nvPr/>
        </p:nvSpPr>
        <p:spPr>
          <a:xfrm>
            <a:off x="0" y="-5946"/>
            <a:ext cx="12192000" cy="6863946"/>
          </a:xfrm>
          <a:prstGeom prst="rect">
            <a:avLst/>
          </a:prstGeom>
          <a:gradFill>
            <a:gsLst>
              <a:gs pos="0">
                <a:srgbClr val="212432"/>
              </a:gs>
              <a:gs pos="100000">
                <a:schemeClr val="tx1">
                  <a:alpha val="10000"/>
                </a:schemeClr>
              </a:gs>
              <a:gs pos="72000">
                <a:schemeClr val="tx1">
                  <a:alpha val="10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dirty="0"/>
          </a:p>
        </p:txBody>
      </p:sp>
      <p:grpSp>
        <p:nvGrpSpPr>
          <p:cNvPr id="4" name="Grupo 3">
            <a:extLst>
              <a:ext uri="{FF2B5EF4-FFF2-40B4-BE49-F238E27FC236}">
                <a16:creationId xmlns:a16="http://schemas.microsoft.com/office/drawing/2014/main" id="{559F0C5A-12ED-108D-4A1D-D00FC3246A6B}"/>
              </a:ext>
            </a:extLst>
          </p:cNvPr>
          <p:cNvGrpSpPr/>
          <p:nvPr/>
        </p:nvGrpSpPr>
        <p:grpSpPr>
          <a:xfrm>
            <a:off x="550606" y="1061404"/>
            <a:ext cx="3067665" cy="733162"/>
            <a:chOff x="7787148" y="2477249"/>
            <a:chExt cx="2935114" cy="733162"/>
          </a:xfrm>
        </p:grpSpPr>
        <p:sp>
          <p:nvSpPr>
            <p:cNvPr id="6" name="Diagrama de flujo: terminador 5">
              <a:extLst>
                <a:ext uri="{FF2B5EF4-FFF2-40B4-BE49-F238E27FC236}">
                  <a16:creationId xmlns:a16="http://schemas.microsoft.com/office/drawing/2014/main" id="{90475B76-66A1-39D0-A903-1A69C63BE547}"/>
                </a:ext>
              </a:extLst>
            </p:cNvPr>
            <p:cNvSpPr/>
            <p:nvPr/>
          </p:nvSpPr>
          <p:spPr>
            <a:xfrm>
              <a:off x="8635558" y="2478716"/>
              <a:ext cx="1969094" cy="731695"/>
            </a:xfrm>
            <a:prstGeom prst="flowChartTerminator">
              <a:avLst/>
            </a:prstGeom>
            <a:no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CuadroTexto 6">
              <a:extLst>
                <a:ext uri="{FF2B5EF4-FFF2-40B4-BE49-F238E27FC236}">
                  <a16:creationId xmlns:a16="http://schemas.microsoft.com/office/drawing/2014/main" id="{CDF5793A-F264-3ABC-96D1-6E01565CFE5C}"/>
                </a:ext>
              </a:extLst>
            </p:cNvPr>
            <p:cNvSpPr txBox="1"/>
            <p:nvPr/>
          </p:nvSpPr>
          <p:spPr>
            <a:xfrm>
              <a:off x="8753168" y="2477249"/>
              <a:ext cx="1969094" cy="707886"/>
            </a:xfrm>
            <a:prstGeom prst="rect">
              <a:avLst/>
            </a:prstGeom>
            <a:noFill/>
          </p:spPr>
          <p:txBody>
            <a:bodyPr wrap="square" lIns="91440" tIns="45720" rIns="91440" bIns="45720" rtlCol="0" anchor="t">
              <a:spAutoFit/>
            </a:bodyPr>
            <a:lstStyle/>
            <a:p>
              <a:r>
                <a:rPr lang="es-ES_tradnl" sz="2000" b="1" dirty="0">
                  <a:ln w="3810">
                    <a:solidFill>
                      <a:schemeClr val="bg1"/>
                    </a:solidFill>
                  </a:ln>
                  <a:solidFill>
                    <a:schemeClr val="bg1"/>
                  </a:solidFill>
                  <a:latin typeface="Figtree" pitchFamily="2" charset="0"/>
                  <a:ea typeface="Tahoma" panose="020B0604030504040204" pitchFamily="34" charset="0"/>
                  <a:cs typeface="Tahoma" panose="020B0604030504040204" pitchFamily="34" charset="0"/>
                </a:rPr>
                <a:t>Declaración de </a:t>
              </a:r>
            </a:p>
            <a:p>
              <a:r>
                <a:rPr lang="es-ES_tradnl" sz="2000" b="1" dirty="0">
                  <a:ln w="3810">
                    <a:solidFill>
                      <a:schemeClr val="bg1"/>
                    </a:solidFill>
                  </a:ln>
                  <a:solidFill>
                    <a:schemeClr val="bg1"/>
                  </a:solidFill>
                  <a:latin typeface="Figtree" pitchFamily="2" charset="0"/>
                  <a:ea typeface="Tahoma" panose="020B0604030504040204" pitchFamily="34" charset="0"/>
                  <a:cs typeface="Tahoma" panose="020B0604030504040204" pitchFamily="34" charset="0"/>
                </a:rPr>
                <a:t>expectativas</a:t>
              </a:r>
              <a:endParaRPr lang="es-CL" sz="2000" b="1" dirty="0">
                <a:ln w="3810">
                  <a:solidFill>
                    <a:schemeClr val="bg1"/>
                  </a:solidFill>
                </a:ln>
                <a:solidFill>
                  <a:schemeClr val="bg1"/>
                </a:solidFill>
                <a:latin typeface="Figtree" pitchFamily="2" charset="0"/>
                <a:ea typeface="Tahoma" panose="020B0604030504040204" pitchFamily="34" charset="0"/>
                <a:cs typeface="Tahoma" panose="020B0604030504040204" pitchFamily="34" charset="0"/>
              </a:endParaRPr>
            </a:p>
          </p:txBody>
        </p:sp>
        <p:sp>
          <p:nvSpPr>
            <p:cNvPr id="8" name="Elipse 7">
              <a:extLst>
                <a:ext uri="{FF2B5EF4-FFF2-40B4-BE49-F238E27FC236}">
                  <a16:creationId xmlns:a16="http://schemas.microsoft.com/office/drawing/2014/main" id="{D2411C01-04A6-9945-458E-DC50C29A1D36}"/>
                </a:ext>
              </a:extLst>
            </p:cNvPr>
            <p:cNvSpPr/>
            <p:nvPr/>
          </p:nvSpPr>
          <p:spPr>
            <a:xfrm>
              <a:off x="7787148" y="2478716"/>
              <a:ext cx="730800" cy="730800"/>
            </a:xfrm>
            <a:prstGeom prst="ellipse">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CuadroTexto 8">
              <a:extLst>
                <a:ext uri="{FF2B5EF4-FFF2-40B4-BE49-F238E27FC236}">
                  <a16:creationId xmlns:a16="http://schemas.microsoft.com/office/drawing/2014/main" id="{43BABB40-B1A0-9341-BC3C-156A3D1BAD5C}"/>
                </a:ext>
              </a:extLst>
            </p:cNvPr>
            <p:cNvSpPr txBox="1"/>
            <p:nvPr/>
          </p:nvSpPr>
          <p:spPr>
            <a:xfrm>
              <a:off x="7992911" y="2644061"/>
              <a:ext cx="319274" cy="400110"/>
            </a:xfrm>
            <a:prstGeom prst="rect">
              <a:avLst/>
            </a:prstGeom>
            <a:noFill/>
          </p:spPr>
          <p:txBody>
            <a:bodyPr wrap="square" lIns="91440" tIns="45720" rIns="91440" bIns="45720" rtlCol="0" anchor="t">
              <a:spAutoFit/>
            </a:bodyPr>
            <a:lstStyle/>
            <a:p>
              <a:r>
                <a:rPr lang="es-ES_tradnl" sz="2000" b="1" dirty="0">
                  <a:ln w="3810">
                    <a:solidFill>
                      <a:schemeClr val="bg1"/>
                    </a:solidFill>
                  </a:ln>
                  <a:solidFill>
                    <a:schemeClr val="bg1"/>
                  </a:solidFill>
                  <a:latin typeface="Figtree" pitchFamily="2" charset="0"/>
                  <a:ea typeface="Tahoma" panose="020B0604030504040204" pitchFamily="34" charset="0"/>
                  <a:cs typeface="Tahoma" panose="020B0604030504040204" pitchFamily="34" charset="0"/>
                </a:rPr>
                <a:t>8</a:t>
              </a:r>
              <a:endParaRPr lang="es-CL" sz="2000" b="1" dirty="0">
                <a:ln w="3810">
                  <a:solidFill>
                    <a:schemeClr val="bg1"/>
                  </a:solidFill>
                </a:ln>
                <a:solidFill>
                  <a:schemeClr val="bg1"/>
                </a:solidFill>
                <a:latin typeface="Figtree" pitchFamily="2"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17604422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26">
            <a:extLst>
              <a:ext uri="{FF2B5EF4-FFF2-40B4-BE49-F238E27FC236}">
                <a16:creationId xmlns:a16="http://schemas.microsoft.com/office/drawing/2014/main" id="{42B5191A-96C4-376E-59FA-93689562065A}"/>
              </a:ext>
            </a:extLst>
          </p:cNvPr>
          <p:cNvSpPr>
            <a:spLocks noGrp="1"/>
          </p:cNvSpPr>
          <p:nvPr>
            <p:ph type="sldNum" sz="quarter" idx="12"/>
          </p:nvPr>
        </p:nvSpPr>
        <p:spPr>
          <a:xfrm>
            <a:off x="9436559" y="6492875"/>
            <a:ext cx="2743200" cy="365125"/>
          </a:xfrm>
        </p:spPr>
        <p:txBody>
          <a:bodyPr/>
          <a:lstStyle/>
          <a:p>
            <a:fld id="{39B87576-7C68-C242-B35B-2E94CD316B04}" type="slidenum">
              <a:rPr lang="es-ES_tradnl" smtClean="0"/>
              <a:t>21</a:t>
            </a:fld>
            <a:endParaRPr lang="es-ES_tradnl" dirty="0"/>
          </a:p>
        </p:txBody>
      </p:sp>
      <p:sp>
        <p:nvSpPr>
          <p:cNvPr id="3" name="Rectángulo 2">
            <a:extLst>
              <a:ext uri="{FF2B5EF4-FFF2-40B4-BE49-F238E27FC236}">
                <a16:creationId xmlns:a16="http://schemas.microsoft.com/office/drawing/2014/main" id="{5F1353DD-AF64-E80F-916F-E931532B705D}"/>
              </a:ext>
            </a:extLst>
          </p:cNvPr>
          <p:cNvSpPr/>
          <p:nvPr/>
        </p:nvSpPr>
        <p:spPr>
          <a:xfrm>
            <a:off x="661035" y="2117787"/>
            <a:ext cx="10823904" cy="2958502"/>
          </a:xfrm>
          <a:prstGeom prst="rect">
            <a:avLst/>
          </a:prstGeom>
        </p:spPr>
        <p:txBody>
          <a:bodyPr wrap="square" numCol="2" spcCol="324000">
            <a:spAutoFit/>
          </a:bodyPr>
          <a:lstStyle/>
          <a:p>
            <a:pPr algn="just">
              <a:lnSpc>
                <a:spcPts val="2500"/>
              </a:lnSpc>
            </a:pPr>
            <a:r>
              <a:rPr lang="es-ES_tradnl" sz="1400" dirty="0">
                <a:solidFill>
                  <a:srgbClr val="212432"/>
                </a:solidFill>
                <a:latin typeface="Figtree" pitchFamily="2" charset="0"/>
                <a:ea typeface="Calibri Light" charset="0"/>
                <a:cs typeface="Calibri Light" charset="0"/>
              </a:rPr>
              <a:t>Las declaraciones contenidas en esta presentación en relación con perspectivas del negocio de Inmobiliaria Manquehue, las proyecciones de operación, resultados financieros, el potencial de crecimiento de la empresa y el mercado y las estimaciones macroeconómicas son meras previsiones y se basan en las expectativas de gestión en relación con el futuro de la Compañía. Estas expectativas son altamente dependientes de los cambios en el mercado, el rendimiento económico general de Chile, la industria y los mercados internacionales y por lo tanto están sujetos a cambios. Las declaraciones sobre expectativas futuras hacen relación solo a la fecha en que son hechas, y la Compañía no se hace responsable de actualizar públicamente ninguna de ellas, existiendo nueva información, eventos futuros u otros. La Memoria Anual de la Compañía incluye más información sobre riesgos asociados al negocio y está disponible en el sitio</a:t>
            </a:r>
          </a:p>
          <a:p>
            <a:pPr algn="just">
              <a:lnSpc>
                <a:spcPts val="2500"/>
              </a:lnSpc>
            </a:pPr>
            <a:r>
              <a:rPr lang="es-CL" sz="1400" b="1" dirty="0">
                <a:solidFill>
                  <a:srgbClr val="FAB526"/>
                </a:solidFill>
                <a:latin typeface="Figtree" pitchFamily="2" charset="0"/>
              </a:rPr>
              <a:t>www.imanquehue.com/gobiernocorporativo/ </a:t>
            </a:r>
            <a:endParaRPr lang="es-ES_tradnl" sz="1400" b="1" dirty="0">
              <a:solidFill>
                <a:srgbClr val="FAB526"/>
              </a:solidFill>
              <a:latin typeface="Figtree" pitchFamily="2" charset="0"/>
              <a:ea typeface="Calibri Light" charset="0"/>
              <a:cs typeface="Calibri Light" charset="0"/>
            </a:endParaRPr>
          </a:p>
        </p:txBody>
      </p:sp>
      <p:sp>
        <p:nvSpPr>
          <p:cNvPr id="2" name="Diagrama de flujo: terminador 1">
            <a:extLst>
              <a:ext uri="{FF2B5EF4-FFF2-40B4-BE49-F238E27FC236}">
                <a16:creationId xmlns:a16="http://schemas.microsoft.com/office/drawing/2014/main" id="{9107443C-3117-6B1A-2D6E-D1B4AB85E795}"/>
              </a:ext>
            </a:extLst>
          </p:cNvPr>
          <p:cNvSpPr/>
          <p:nvPr/>
        </p:nvSpPr>
        <p:spPr>
          <a:xfrm>
            <a:off x="549182" y="752124"/>
            <a:ext cx="1673318" cy="495653"/>
          </a:xfrm>
          <a:prstGeom prst="flowChartTerminator">
            <a:avLst/>
          </a:prstGeom>
          <a:solidFill>
            <a:srgbClr val="212432"/>
          </a:solidFill>
          <a:ln w="19050">
            <a:solidFill>
              <a:srgbClr val="2124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Marcador de texto 3">
            <a:extLst>
              <a:ext uri="{FF2B5EF4-FFF2-40B4-BE49-F238E27FC236}">
                <a16:creationId xmlns:a16="http://schemas.microsoft.com/office/drawing/2014/main" id="{69D1B0BE-F2B4-4D61-3208-4705E9C418ED}"/>
              </a:ext>
            </a:extLst>
          </p:cNvPr>
          <p:cNvSpPr txBox="1">
            <a:spLocks/>
          </p:cNvSpPr>
          <p:nvPr/>
        </p:nvSpPr>
        <p:spPr>
          <a:xfrm>
            <a:off x="549182" y="402358"/>
            <a:ext cx="8319047" cy="966473"/>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s-MX" sz="2000" b="1" dirty="0">
                <a:latin typeface="Figtree" pitchFamily="2" charset="0"/>
                <a:ea typeface="Tahoma" panose="020B0604030504040204" pitchFamily="34" charset="0"/>
                <a:cs typeface="Tahoma" panose="020B0604030504040204" pitchFamily="34" charset="0"/>
              </a:rPr>
              <a:t>8.1 Declaración de</a:t>
            </a:r>
          </a:p>
          <a:p>
            <a:pPr marL="0" indent="0">
              <a:buNone/>
            </a:pPr>
            <a:r>
              <a:rPr lang="es-MX" sz="2000" b="1" dirty="0">
                <a:solidFill>
                  <a:schemeClr val="bg1"/>
                </a:solidFill>
                <a:latin typeface="Figtree" pitchFamily="2" charset="0"/>
                <a:ea typeface="Tahoma" panose="020B0604030504040204" pitchFamily="34" charset="0"/>
                <a:cs typeface="Tahoma" panose="020B0604030504040204" pitchFamily="34" charset="0"/>
              </a:rPr>
              <a:t>expectativas</a:t>
            </a:r>
          </a:p>
        </p:txBody>
      </p:sp>
      <p:grpSp>
        <p:nvGrpSpPr>
          <p:cNvPr id="10" name="Grupo 9">
            <a:extLst>
              <a:ext uri="{FF2B5EF4-FFF2-40B4-BE49-F238E27FC236}">
                <a16:creationId xmlns:a16="http://schemas.microsoft.com/office/drawing/2014/main" id="{0AD7E971-5E69-B1B9-74AB-6B592A7F884C}"/>
              </a:ext>
            </a:extLst>
          </p:cNvPr>
          <p:cNvGrpSpPr/>
          <p:nvPr/>
        </p:nvGrpSpPr>
        <p:grpSpPr>
          <a:xfrm>
            <a:off x="0" y="6438813"/>
            <a:ext cx="12192000" cy="432000"/>
            <a:chOff x="0" y="6438813"/>
            <a:chExt cx="12192000" cy="432000"/>
          </a:xfrm>
        </p:grpSpPr>
        <p:sp>
          <p:nvSpPr>
            <p:cNvPr id="11" name="Marcador de pie de página 3">
              <a:extLst>
                <a:ext uri="{FF2B5EF4-FFF2-40B4-BE49-F238E27FC236}">
                  <a16:creationId xmlns:a16="http://schemas.microsoft.com/office/drawing/2014/main" id="{80260729-7B59-114E-B956-3283907CCD0B}"/>
                </a:ext>
              </a:extLst>
            </p:cNvPr>
            <p:cNvSpPr txBox="1">
              <a:spLocks/>
            </p:cNvSpPr>
            <p:nvPr/>
          </p:nvSpPr>
          <p:spPr>
            <a:xfrm>
              <a:off x="0" y="6438813"/>
              <a:ext cx="12192000" cy="432000"/>
            </a:xfrm>
            <a:prstGeom prst="rect">
              <a:avLst/>
            </a:prstGeom>
            <a:solidFill>
              <a:srgbClr val="212432"/>
            </a:solidFill>
            <a:ln>
              <a:noFill/>
            </a:ln>
          </p:spPr>
          <p:txBody>
            <a:bodyPr vert="horz" lIns="91440" tIns="45720" rIns="91440" bIns="45720" rtlCol="0" anchor="ctr"/>
            <a:lstStyle>
              <a:defPPr>
                <a:defRPr lang="es-ES_tradnl"/>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L" sz="1100" dirty="0">
                  <a:ln w="6350">
                    <a:solidFill>
                      <a:schemeClr val="bg1"/>
                    </a:solidFill>
                  </a:ln>
                  <a:latin typeface="Figtree" pitchFamily="2" charset="0"/>
                  <a:ea typeface="Microsoft Sans Serif" panose="020B0604020202020204" pitchFamily="34" charset="0"/>
                  <a:cs typeface="Microsoft Sans Serif" panose="020B0604020202020204" pitchFamily="34" charset="0"/>
                </a:rPr>
                <a:t>Presentación de Resultados 3T24 / Septiembre 2024</a:t>
              </a:r>
            </a:p>
          </p:txBody>
        </p:sp>
        <p:pic>
          <p:nvPicPr>
            <p:cNvPr id="12" name="Imagen 11">
              <a:extLst>
                <a:ext uri="{FF2B5EF4-FFF2-40B4-BE49-F238E27FC236}">
                  <a16:creationId xmlns:a16="http://schemas.microsoft.com/office/drawing/2014/main" id="{D199D8DE-B1CD-7C26-9CAE-EC22423E6482}"/>
                </a:ext>
              </a:extLst>
            </p:cNvPr>
            <p:cNvPicPr>
              <a:picLocks noChangeAspect="1"/>
            </p:cNvPicPr>
            <p:nvPr/>
          </p:nvPicPr>
          <p:blipFill>
            <a:blip r:embed="rId2">
              <a:biLevel thresh="25000"/>
            </a:blip>
            <a:stretch>
              <a:fillRect/>
            </a:stretch>
          </p:blipFill>
          <p:spPr>
            <a:xfrm>
              <a:off x="661035" y="6529451"/>
              <a:ext cx="605790" cy="274320"/>
            </a:xfrm>
            <a:prstGeom prst="rect">
              <a:avLst/>
            </a:prstGeom>
          </p:spPr>
        </p:pic>
      </p:grpSp>
      <p:sp>
        <p:nvSpPr>
          <p:cNvPr id="13" name="Rectángulo: esquinas redondeadas 12">
            <a:extLst>
              <a:ext uri="{FF2B5EF4-FFF2-40B4-BE49-F238E27FC236}">
                <a16:creationId xmlns:a16="http://schemas.microsoft.com/office/drawing/2014/main" id="{E2219E09-5756-AE0C-FD33-BEAFBCA08EA5}"/>
              </a:ext>
            </a:extLst>
          </p:cNvPr>
          <p:cNvSpPr/>
          <p:nvPr/>
        </p:nvSpPr>
        <p:spPr>
          <a:xfrm>
            <a:off x="549183" y="1778000"/>
            <a:ext cx="11084018" cy="3657600"/>
          </a:xfrm>
          <a:prstGeom prst="roundRect">
            <a:avLst/>
          </a:prstGeom>
          <a:noFill/>
          <a:ln>
            <a:solidFill>
              <a:srgbClr val="5253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4" name="Marcador de número de diapositiva 10">
            <a:extLst>
              <a:ext uri="{FF2B5EF4-FFF2-40B4-BE49-F238E27FC236}">
                <a16:creationId xmlns:a16="http://schemas.microsoft.com/office/drawing/2014/main" id="{83502C98-8F39-66BA-9AAA-632CEE912B6E}"/>
              </a:ext>
            </a:extLst>
          </p:cNvPr>
          <p:cNvSpPr txBox="1">
            <a:spLocks/>
          </p:cNvSpPr>
          <p:nvPr/>
        </p:nvSpPr>
        <p:spPr>
          <a:xfrm>
            <a:off x="9448800" y="6480062"/>
            <a:ext cx="2743200" cy="365125"/>
          </a:xfrm>
          <a:prstGeom prst="rect">
            <a:avLst/>
          </a:prstGeom>
        </p:spPr>
        <p:txBody>
          <a:bodyPr vert="horz" lIns="91440" tIns="45720" rIns="91440" bIns="45720" rtlCol="0" anchor="ctr"/>
          <a:lstStyle>
            <a:defPPr>
              <a:defRPr lang="es-ES_tradnl"/>
            </a:defPPr>
            <a:lvl1pPr marL="0" algn="r" defTabSz="914400" rtl="0" eaLnBrk="1" latinLnBrk="0" hangingPunct="1">
              <a:defRPr sz="1200" kern="1200">
                <a:solidFill>
                  <a:schemeClr val="bg1"/>
                </a:solidFill>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CDD08E-3282-4844-AD9C-AEA00011782B}" type="slidenum">
              <a:rPr lang="es-CL" sz="1100" smtClean="0">
                <a:latin typeface="Figtree" pitchFamily="2" charset="0"/>
              </a:rPr>
              <a:pPr/>
              <a:t>21</a:t>
            </a:fld>
            <a:endParaRPr lang="es-CL" sz="1100" dirty="0">
              <a:latin typeface="Figtree" pitchFamily="2" charset="0"/>
            </a:endParaRPr>
          </a:p>
        </p:txBody>
      </p:sp>
    </p:spTree>
    <p:extLst>
      <p:ext uri="{BB962C8B-B14F-4D97-AF65-F5344CB8AC3E}">
        <p14:creationId xmlns:p14="http://schemas.microsoft.com/office/powerpoint/2010/main" val="42032795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212432"/>
        </a:solidFill>
        <a:effectLst/>
      </p:bgPr>
    </p:bg>
    <p:spTree>
      <p:nvGrpSpPr>
        <p:cNvPr id="1" name=""/>
        <p:cNvGrpSpPr/>
        <p:nvPr/>
      </p:nvGrpSpPr>
      <p:grpSpPr>
        <a:xfrm>
          <a:off x="0" y="0"/>
          <a:ext cx="0" cy="0"/>
          <a:chOff x="0" y="0"/>
          <a:chExt cx="0" cy="0"/>
        </a:xfrm>
      </p:grpSpPr>
      <p:sp>
        <p:nvSpPr>
          <p:cNvPr id="2" name="Diagrama de flujo: terminador 1">
            <a:extLst>
              <a:ext uri="{FF2B5EF4-FFF2-40B4-BE49-F238E27FC236}">
                <a16:creationId xmlns:a16="http://schemas.microsoft.com/office/drawing/2014/main" id="{09852128-0C69-2A70-EC4A-F556A016A134}"/>
              </a:ext>
            </a:extLst>
          </p:cNvPr>
          <p:cNvSpPr/>
          <p:nvPr/>
        </p:nvSpPr>
        <p:spPr>
          <a:xfrm>
            <a:off x="4165967" y="3429000"/>
            <a:ext cx="3949317" cy="960849"/>
          </a:xfrm>
          <a:prstGeom prst="flowChartTerminator">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7" name="CuadroTexto 36">
            <a:extLst>
              <a:ext uri="{FF2B5EF4-FFF2-40B4-BE49-F238E27FC236}">
                <a16:creationId xmlns:a16="http://schemas.microsoft.com/office/drawing/2014/main" id="{51DD5B71-F70C-06BC-8DA0-A5EFB50A5FFF}"/>
              </a:ext>
            </a:extLst>
          </p:cNvPr>
          <p:cNvSpPr txBox="1"/>
          <p:nvPr/>
        </p:nvSpPr>
        <p:spPr>
          <a:xfrm>
            <a:off x="4260007" y="3541650"/>
            <a:ext cx="3776107" cy="769441"/>
          </a:xfrm>
          <a:prstGeom prst="rect">
            <a:avLst/>
          </a:prstGeom>
          <a:noFill/>
        </p:spPr>
        <p:txBody>
          <a:bodyPr wrap="square" rtlCol="0">
            <a:spAutoFit/>
          </a:bodyPr>
          <a:lstStyle/>
          <a:p>
            <a:pPr algn="ctr"/>
            <a:r>
              <a:rPr lang="es-CL" sz="1100" b="1" dirty="0">
                <a:ln w="1270">
                  <a:noFill/>
                </a:ln>
                <a:solidFill>
                  <a:schemeClr val="bg1"/>
                </a:solidFill>
                <a:latin typeface="Figtree" pitchFamily="2" charset="0"/>
                <a:ea typeface="Tahoma" panose="020B0604030504040204" pitchFamily="34" charset="0"/>
                <a:cs typeface="Tahoma" panose="020B0604030504040204" pitchFamily="34" charset="0"/>
              </a:rPr>
              <a:t>Av. Santa María 6350 - Piso 4, Vitacura-Santiago, Chile</a:t>
            </a:r>
          </a:p>
          <a:p>
            <a:pPr algn="ctr"/>
            <a:r>
              <a:rPr lang="es-CL" sz="1100" b="1" dirty="0" err="1">
                <a:ln w="1270">
                  <a:noFill/>
                </a:ln>
                <a:solidFill>
                  <a:schemeClr val="bg1"/>
                </a:solidFill>
                <a:latin typeface="Figtree" pitchFamily="2" charset="0"/>
                <a:ea typeface="Tahoma" panose="020B0604030504040204" pitchFamily="34" charset="0"/>
                <a:cs typeface="Tahoma" panose="020B0604030504040204" pitchFamily="34" charset="0"/>
              </a:rPr>
              <a:t>www.imanquehue.com</a:t>
            </a:r>
            <a:r>
              <a:rPr lang="es-CL" sz="1100" b="1" dirty="0">
                <a:ln w="1270">
                  <a:noFill/>
                </a:ln>
                <a:solidFill>
                  <a:schemeClr val="bg1"/>
                </a:solidFill>
                <a:latin typeface="Figtree" pitchFamily="2" charset="0"/>
                <a:ea typeface="Tahoma" panose="020B0604030504040204" pitchFamily="34" charset="0"/>
                <a:cs typeface="Tahoma" panose="020B0604030504040204" pitchFamily="34" charset="0"/>
              </a:rPr>
              <a:t> </a:t>
            </a:r>
          </a:p>
          <a:p>
            <a:pPr algn="ctr"/>
            <a:r>
              <a:rPr lang="es-CL" sz="1100" b="1" dirty="0" err="1">
                <a:ln w="1270">
                  <a:noFill/>
                </a:ln>
                <a:solidFill>
                  <a:schemeClr val="bg1"/>
                </a:solidFill>
                <a:latin typeface="Figtree" pitchFamily="2" charset="0"/>
                <a:ea typeface="Tahoma" panose="020B0604030504040204" pitchFamily="34" charset="0"/>
                <a:cs typeface="Tahoma" panose="020B0604030504040204" pitchFamily="34" charset="0"/>
              </a:rPr>
              <a:t>accionistas@imanquehue.com</a:t>
            </a:r>
            <a:endParaRPr lang="es-CL" sz="1100" b="1" dirty="0">
              <a:ln w="1270">
                <a:noFill/>
              </a:ln>
              <a:solidFill>
                <a:schemeClr val="bg1"/>
              </a:solidFill>
              <a:latin typeface="Figtree" pitchFamily="2" charset="0"/>
              <a:ea typeface="Tahoma" panose="020B0604030504040204" pitchFamily="34" charset="0"/>
              <a:cs typeface="Tahoma" panose="020B0604030504040204" pitchFamily="34" charset="0"/>
            </a:endParaRPr>
          </a:p>
          <a:p>
            <a:pPr algn="ctr"/>
            <a:r>
              <a:rPr lang="es-CL" sz="1100" b="1" dirty="0">
                <a:ln w="1270">
                  <a:noFill/>
                </a:ln>
                <a:solidFill>
                  <a:schemeClr val="bg1"/>
                </a:solidFill>
                <a:latin typeface="Figtree" pitchFamily="2" charset="0"/>
                <a:ea typeface="Tahoma" panose="020B0604030504040204" pitchFamily="34" charset="0"/>
                <a:cs typeface="Tahoma" panose="020B0604030504040204" pitchFamily="34" charset="0"/>
              </a:rPr>
              <a:t>(56 2) 2750 7000 </a:t>
            </a:r>
          </a:p>
        </p:txBody>
      </p:sp>
      <p:grpSp>
        <p:nvGrpSpPr>
          <p:cNvPr id="38" name="Grupo 37">
            <a:extLst>
              <a:ext uri="{FF2B5EF4-FFF2-40B4-BE49-F238E27FC236}">
                <a16:creationId xmlns:a16="http://schemas.microsoft.com/office/drawing/2014/main" id="{5426769B-5377-6EFA-E4EC-BE324CBCAE9A}"/>
              </a:ext>
            </a:extLst>
          </p:cNvPr>
          <p:cNvGrpSpPr/>
          <p:nvPr/>
        </p:nvGrpSpPr>
        <p:grpSpPr>
          <a:xfrm>
            <a:off x="5255953" y="1636063"/>
            <a:ext cx="1680093" cy="878537"/>
            <a:chOff x="10103726" y="2147855"/>
            <a:chExt cx="1680093" cy="878537"/>
          </a:xfrm>
        </p:grpSpPr>
        <p:sp>
          <p:nvSpPr>
            <p:cNvPr id="39" name="object 3">
              <a:extLst>
                <a:ext uri="{FF2B5EF4-FFF2-40B4-BE49-F238E27FC236}">
                  <a16:creationId xmlns:a16="http://schemas.microsoft.com/office/drawing/2014/main" id="{5A824828-F155-FBD5-E0F1-7D6C66B6445D}"/>
                </a:ext>
              </a:extLst>
            </p:cNvPr>
            <p:cNvSpPr/>
            <p:nvPr/>
          </p:nvSpPr>
          <p:spPr>
            <a:xfrm>
              <a:off x="10840599" y="2147855"/>
              <a:ext cx="873326" cy="395846"/>
            </a:xfrm>
            <a:custGeom>
              <a:avLst/>
              <a:gdLst/>
              <a:ahLst/>
              <a:cxnLst/>
              <a:rect l="l" t="t" r="r" b="b"/>
              <a:pathLst>
                <a:path w="1440179" h="652779">
                  <a:moveTo>
                    <a:pt x="321030" y="46837"/>
                  </a:moveTo>
                  <a:lnTo>
                    <a:pt x="317258" y="29019"/>
                  </a:lnTo>
                  <a:lnTo>
                    <a:pt x="307098" y="13919"/>
                  </a:lnTo>
                  <a:lnTo>
                    <a:pt x="291376" y="3530"/>
                  </a:lnTo>
                  <a:lnTo>
                    <a:pt x="272846" y="63"/>
                  </a:lnTo>
                  <a:lnTo>
                    <a:pt x="255016" y="3822"/>
                  </a:lnTo>
                  <a:lnTo>
                    <a:pt x="239890" y="13982"/>
                  </a:lnTo>
                  <a:lnTo>
                    <a:pt x="229438" y="29667"/>
                  </a:lnTo>
                  <a:lnTo>
                    <a:pt x="3441" y="587273"/>
                  </a:lnTo>
                  <a:lnTo>
                    <a:pt x="0" y="605790"/>
                  </a:lnTo>
                  <a:lnTo>
                    <a:pt x="3784" y="623582"/>
                  </a:lnTo>
                  <a:lnTo>
                    <a:pt x="13957" y="638683"/>
                  </a:lnTo>
                  <a:lnTo>
                    <a:pt x="29692" y="649071"/>
                  </a:lnTo>
                  <a:lnTo>
                    <a:pt x="35521" y="651446"/>
                  </a:lnTo>
                  <a:lnTo>
                    <a:pt x="41529" y="652551"/>
                  </a:lnTo>
                  <a:lnTo>
                    <a:pt x="47459" y="652551"/>
                  </a:lnTo>
                  <a:lnTo>
                    <a:pt x="84150" y="635330"/>
                  </a:lnTo>
                  <a:lnTo>
                    <a:pt x="317563" y="65379"/>
                  </a:lnTo>
                  <a:lnTo>
                    <a:pt x="321030" y="46837"/>
                  </a:lnTo>
                  <a:close/>
                </a:path>
                <a:path w="1440179" h="652779">
                  <a:moveTo>
                    <a:pt x="1324711" y="606933"/>
                  </a:moveTo>
                  <a:lnTo>
                    <a:pt x="1114272" y="39789"/>
                  </a:lnTo>
                  <a:lnTo>
                    <a:pt x="1078090" y="3429"/>
                  </a:lnTo>
                  <a:lnTo>
                    <a:pt x="1057249" y="0"/>
                  </a:lnTo>
                  <a:lnTo>
                    <a:pt x="1037640" y="3098"/>
                  </a:lnTo>
                  <a:lnTo>
                    <a:pt x="1021575" y="11112"/>
                  </a:lnTo>
                  <a:lnTo>
                    <a:pt x="1009345" y="22059"/>
                  </a:lnTo>
                  <a:lnTo>
                    <a:pt x="1001229" y="33997"/>
                  </a:lnTo>
                  <a:lnTo>
                    <a:pt x="822439" y="474941"/>
                  </a:lnTo>
                  <a:lnTo>
                    <a:pt x="657910" y="39789"/>
                  </a:lnTo>
                  <a:lnTo>
                    <a:pt x="650532" y="25222"/>
                  </a:lnTo>
                  <a:lnTo>
                    <a:pt x="638365" y="12471"/>
                  </a:lnTo>
                  <a:lnTo>
                    <a:pt x="621766" y="3429"/>
                  </a:lnTo>
                  <a:lnTo>
                    <a:pt x="600913" y="0"/>
                  </a:lnTo>
                  <a:lnTo>
                    <a:pt x="581291" y="3098"/>
                  </a:lnTo>
                  <a:lnTo>
                    <a:pt x="544906" y="33997"/>
                  </a:lnTo>
                  <a:lnTo>
                    <a:pt x="320624" y="587260"/>
                  </a:lnTo>
                  <a:lnTo>
                    <a:pt x="317093" y="605777"/>
                  </a:lnTo>
                  <a:lnTo>
                    <a:pt x="320852" y="623595"/>
                  </a:lnTo>
                  <a:lnTo>
                    <a:pt x="331038" y="638683"/>
                  </a:lnTo>
                  <a:lnTo>
                    <a:pt x="346811" y="649071"/>
                  </a:lnTo>
                  <a:lnTo>
                    <a:pt x="365315" y="652551"/>
                  </a:lnTo>
                  <a:lnTo>
                    <a:pt x="383108" y="648804"/>
                  </a:lnTo>
                  <a:lnTo>
                    <a:pt x="398208" y="638657"/>
                  </a:lnTo>
                  <a:lnTo>
                    <a:pt x="408609" y="622935"/>
                  </a:lnTo>
                  <a:lnTo>
                    <a:pt x="599122" y="152501"/>
                  </a:lnTo>
                  <a:lnTo>
                    <a:pt x="777595" y="624636"/>
                  </a:lnTo>
                  <a:lnTo>
                    <a:pt x="807275" y="650532"/>
                  </a:lnTo>
                  <a:lnTo>
                    <a:pt x="823556" y="652513"/>
                  </a:lnTo>
                  <a:lnTo>
                    <a:pt x="830046" y="651611"/>
                  </a:lnTo>
                  <a:lnTo>
                    <a:pt x="834161" y="650671"/>
                  </a:lnTo>
                  <a:lnTo>
                    <a:pt x="836676" y="649795"/>
                  </a:lnTo>
                  <a:lnTo>
                    <a:pt x="837272" y="649782"/>
                  </a:lnTo>
                  <a:lnTo>
                    <a:pt x="865238" y="621982"/>
                  </a:lnTo>
                  <a:lnTo>
                    <a:pt x="1055420" y="152501"/>
                  </a:lnTo>
                  <a:lnTo>
                    <a:pt x="1232839" y="621919"/>
                  </a:lnTo>
                  <a:lnTo>
                    <a:pt x="1240078" y="634720"/>
                  </a:lnTo>
                  <a:lnTo>
                    <a:pt x="1250518" y="644347"/>
                  </a:lnTo>
                  <a:lnTo>
                    <a:pt x="1263218" y="650430"/>
                  </a:lnTo>
                  <a:lnTo>
                    <a:pt x="1277277" y="652551"/>
                  </a:lnTo>
                  <a:lnTo>
                    <a:pt x="1282763" y="652551"/>
                  </a:lnTo>
                  <a:lnTo>
                    <a:pt x="1288453" y="651611"/>
                  </a:lnTo>
                  <a:lnTo>
                    <a:pt x="1294053" y="649554"/>
                  </a:lnTo>
                  <a:lnTo>
                    <a:pt x="1310005" y="639546"/>
                  </a:lnTo>
                  <a:lnTo>
                    <a:pt x="1320533" y="624687"/>
                  </a:lnTo>
                  <a:lnTo>
                    <a:pt x="1324711" y="606933"/>
                  </a:lnTo>
                  <a:close/>
                </a:path>
                <a:path w="1440179" h="652779">
                  <a:moveTo>
                    <a:pt x="1439748" y="241782"/>
                  </a:moveTo>
                  <a:lnTo>
                    <a:pt x="1433741" y="197040"/>
                  </a:lnTo>
                  <a:lnTo>
                    <a:pt x="1416761" y="156819"/>
                  </a:lnTo>
                  <a:lnTo>
                    <a:pt x="1390434" y="122732"/>
                  </a:lnTo>
                  <a:lnTo>
                    <a:pt x="1356347" y="96393"/>
                  </a:lnTo>
                  <a:lnTo>
                    <a:pt x="1316101" y="79413"/>
                  </a:lnTo>
                  <a:lnTo>
                    <a:pt x="1271295" y="73393"/>
                  </a:lnTo>
                  <a:lnTo>
                    <a:pt x="1235671" y="77177"/>
                  </a:lnTo>
                  <a:lnTo>
                    <a:pt x="1202651" y="88023"/>
                  </a:lnTo>
                  <a:lnTo>
                    <a:pt x="1173035" y="105105"/>
                  </a:lnTo>
                  <a:lnTo>
                    <a:pt x="1147622" y="127660"/>
                  </a:lnTo>
                  <a:lnTo>
                    <a:pt x="1254048" y="409194"/>
                  </a:lnTo>
                  <a:lnTo>
                    <a:pt x="1259687" y="409778"/>
                  </a:lnTo>
                  <a:lnTo>
                    <a:pt x="1265516" y="410095"/>
                  </a:lnTo>
                  <a:lnTo>
                    <a:pt x="1271295" y="410095"/>
                  </a:lnTo>
                  <a:lnTo>
                    <a:pt x="1316101" y="404088"/>
                  </a:lnTo>
                  <a:lnTo>
                    <a:pt x="1356347" y="387134"/>
                  </a:lnTo>
                  <a:lnTo>
                    <a:pt x="1390434" y="360832"/>
                  </a:lnTo>
                  <a:lnTo>
                    <a:pt x="1416761" y="326771"/>
                  </a:lnTo>
                  <a:lnTo>
                    <a:pt x="1433741" y="286550"/>
                  </a:lnTo>
                  <a:lnTo>
                    <a:pt x="1439748" y="241782"/>
                  </a:lnTo>
                  <a:close/>
                </a:path>
              </a:pathLst>
            </a:custGeom>
            <a:solidFill>
              <a:srgbClr val="FFFFFF"/>
            </a:solidFill>
          </p:spPr>
          <p:txBody>
            <a:bodyPr wrap="square" lIns="0" tIns="0" rIns="0" bIns="0" rtlCol="0"/>
            <a:lstStyle/>
            <a:p>
              <a:endParaRPr sz="1092">
                <a:solidFill>
                  <a:srgbClr val="0036DB"/>
                </a:solidFill>
              </a:endParaRPr>
            </a:p>
          </p:txBody>
        </p:sp>
        <p:sp>
          <p:nvSpPr>
            <p:cNvPr id="40" name="object 4">
              <a:extLst>
                <a:ext uri="{FF2B5EF4-FFF2-40B4-BE49-F238E27FC236}">
                  <a16:creationId xmlns:a16="http://schemas.microsoft.com/office/drawing/2014/main" id="{163F07AB-C315-E44C-C8D4-34379B3A414E}"/>
                </a:ext>
              </a:extLst>
            </p:cNvPr>
            <p:cNvSpPr/>
            <p:nvPr/>
          </p:nvSpPr>
          <p:spPr>
            <a:xfrm>
              <a:off x="10103742" y="2631021"/>
              <a:ext cx="8471" cy="102812"/>
            </a:xfrm>
            <a:custGeom>
              <a:avLst/>
              <a:gdLst/>
              <a:ahLst/>
              <a:cxnLst/>
              <a:rect l="l" t="t" r="r" b="b"/>
              <a:pathLst>
                <a:path w="13970" h="169545">
                  <a:moveTo>
                    <a:pt x="10533" y="0"/>
                  </a:moveTo>
                  <a:lnTo>
                    <a:pt x="6764" y="0"/>
                  </a:lnTo>
                  <a:lnTo>
                    <a:pt x="2848" y="0"/>
                  </a:lnTo>
                  <a:lnTo>
                    <a:pt x="0" y="2931"/>
                  </a:lnTo>
                  <a:lnTo>
                    <a:pt x="0" y="166267"/>
                  </a:lnTo>
                  <a:lnTo>
                    <a:pt x="2848" y="169146"/>
                  </a:lnTo>
                  <a:lnTo>
                    <a:pt x="10460" y="169146"/>
                  </a:lnTo>
                  <a:lnTo>
                    <a:pt x="13444" y="166057"/>
                  </a:lnTo>
                  <a:lnTo>
                    <a:pt x="13444" y="3057"/>
                  </a:lnTo>
                  <a:lnTo>
                    <a:pt x="10533" y="0"/>
                  </a:lnTo>
                  <a:close/>
                </a:path>
              </a:pathLst>
            </a:custGeom>
            <a:solidFill>
              <a:srgbClr val="FFFFFF"/>
            </a:solidFill>
          </p:spPr>
          <p:txBody>
            <a:bodyPr wrap="square" lIns="0" tIns="0" rIns="0" bIns="0" rtlCol="0"/>
            <a:lstStyle/>
            <a:p>
              <a:endParaRPr sz="1092"/>
            </a:p>
          </p:txBody>
        </p:sp>
        <p:pic>
          <p:nvPicPr>
            <p:cNvPr id="41" name="object 5">
              <a:extLst>
                <a:ext uri="{FF2B5EF4-FFF2-40B4-BE49-F238E27FC236}">
                  <a16:creationId xmlns:a16="http://schemas.microsoft.com/office/drawing/2014/main" id="{898CE801-5E8E-A3B9-17B2-BD2E8BBE36D7}"/>
                </a:ext>
              </a:extLst>
            </p:cNvPr>
            <p:cNvPicPr/>
            <p:nvPr/>
          </p:nvPicPr>
          <p:blipFill>
            <a:blip r:embed="rId2" cstate="print"/>
            <a:stretch>
              <a:fillRect/>
            </a:stretch>
          </p:blipFill>
          <p:spPr>
            <a:xfrm>
              <a:off x="10217557" y="2630806"/>
              <a:ext cx="75972" cy="102786"/>
            </a:xfrm>
            <a:prstGeom prst="rect">
              <a:avLst/>
            </a:prstGeom>
          </p:spPr>
        </p:pic>
        <p:pic>
          <p:nvPicPr>
            <p:cNvPr id="42" name="object 6">
              <a:extLst>
                <a:ext uri="{FF2B5EF4-FFF2-40B4-BE49-F238E27FC236}">
                  <a16:creationId xmlns:a16="http://schemas.microsoft.com/office/drawing/2014/main" id="{229E38F3-EF2D-A6FD-43D0-8DAD8FA8F583}"/>
                </a:ext>
              </a:extLst>
            </p:cNvPr>
            <p:cNvPicPr/>
            <p:nvPr/>
          </p:nvPicPr>
          <p:blipFill>
            <a:blip r:embed="rId3" cstate="print"/>
            <a:stretch>
              <a:fillRect/>
            </a:stretch>
          </p:blipFill>
          <p:spPr>
            <a:xfrm>
              <a:off x="10554560" y="2629640"/>
              <a:ext cx="100177" cy="105796"/>
            </a:xfrm>
            <a:prstGeom prst="rect">
              <a:avLst/>
            </a:prstGeom>
          </p:spPr>
        </p:pic>
        <p:pic>
          <p:nvPicPr>
            <p:cNvPr id="43" name="object 7">
              <a:extLst>
                <a:ext uri="{FF2B5EF4-FFF2-40B4-BE49-F238E27FC236}">
                  <a16:creationId xmlns:a16="http://schemas.microsoft.com/office/drawing/2014/main" id="{6D1DAA2E-1A0A-5122-11E8-566FDCCE9533}"/>
                </a:ext>
              </a:extLst>
            </p:cNvPr>
            <p:cNvPicPr/>
            <p:nvPr/>
          </p:nvPicPr>
          <p:blipFill>
            <a:blip r:embed="rId4" cstate="print"/>
            <a:stretch>
              <a:fillRect/>
            </a:stretch>
          </p:blipFill>
          <p:spPr>
            <a:xfrm>
              <a:off x="10389094" y="2631202"/>
              <a:ext cx="86481" cy="102393"/>
            </a:xfrm>
            <a:prstGeom prst="rect">
              <a:avLst/>
            </a:prstGeom>
          </p:spPr>
        </p:pic>
        <p:pic>
          <p:nvPicPr>
            <p:cNvPr id="44" name="object 8">
              <a:extLst>
                <a:ext uri="{FF2B5EF4-FFF2-40B4-BE49-F238E27FC236}">
                  <a16:creationId xmlns:a16="http://schemas.microsoft.com/office/drawing/2014/main" id="{B5338083-17A1-B97B-667B-EBFF5C1C7CDB}"/>
                </a:ext>
              </a:extLst>
            </p:cNvPr>
            <p:cNvPicPr/>
            <p:nvPr/>
          </p:nvPicPr>
          <p:blipFill>
            <a:blip r:embed="rId5" cstate="print"/>
            <a:stretch>
              <a:fillRect/>
            </a:stretch>
          </p:blipFill>
          <p:spPr>
            <a:xfrm>
              <a:off x="10739928" y="2631021"/>
              <a:ext cx="62479" cy="102570"/>
            </a:xfrm>
            <a:prstGeom prst="rect">
              <a:avLst/>
            </a:prstGeom>
          </p:spPr>
        </p:pic>
        <p:sp>
          <p:nvSpPr>
            <p:cNvPr id="45" name="object 9">
              <a:extLst>
                <a:ext uri="{FF2B5EF4-FFF2-40B4-BE49-F238E27FC236}">
                  <a16:creationId xmlns:a16="http://schemas.microsoft.com/office/drawing/2014/main" id="{234A35FD-AA20-188C-6787-AD0653FAAABC}"/>
                </a:ext>
              </a:extLst>
            </p:cNvPr>
            <p:cNvSpPr/>
            <p:nvPr/>
          </p:nvSpPr>
          <p:spPr>
            <a:xfrm>
              <a:off x="10881911" y="2631023"/>
              <a:ext cx="8471" cy="102812"/>
            </a:xfrm>
            <a:custGeom>
              <a:avLst/>
              <a:gdLst/>
              <a:ahLst/>
              <a:cxnLst/>
              <a:rect l="l" t="t" r="r" b="b"/>
              <a:pathLst>
                <a:path w="13970" h="169545">
                  <a:moveTo>
                    <a:pt x="10408" y="0"/>
                  </a:moveTo>
                  <a:lnTo>
                    <a:pt x="6753" y="0"/>
                  </a:lnTo>
                  <a:lnTo>
                    <a:pt x="2753" y="0"/>
                  </a:lnTo>
                  <a:lnTo>
                    <a:pt x="0" y="2931"/>
                  </a:lnTo>
                  <a:lnTo>
                    <a:pt x="0" y="166267"/>
                  </a:lnTo>
                  <a:lnTo>
                    <a:pt x="2753" y="169146"/>
                  </a:lnTo>
                  <a:lnTo>
                    <a:pt x="10408" y="169146"/>
                  </a:lnTo>
                  <a:lnTo>
                    <a:pt x="13444" y="166057"/>
                  </a:lnTo>
                  <a:lnTo>
                    <a:pt x="13444" y="3130"/>
                  </a:lnTo>
                  <a:lnTo>
                    <a:pt x="10408" y="0"/>
                  </a:lnTo>
                  <a:close/>
                </a:path>
              </a:pathLst>
            </a:custGeom>
            <a:solidFill>
              <a:srgbClr val="FFFFFF"/>
            </a:solidFill>
          </p:spPr>
          <p:txBody>
            <a:bodyPr wrap="square" lIns="0" tIns="0" rIns="0" bIns="0" rtlCol="0"/>
            <a:lstStyle/>
            <a:p>
              <a:endParaRPr sz="1092"/>
            </a:p>
          </p:txBody>
        </p:sp>
        <p:pic>
          <p:nvPicPr>
            <p:cNvPr id="46" name="object 10">
              <a:extLst>
                <a:ext uri="{FF2B5EF4-FFF2-40B4-BE49-F238E27FC236}">
                  <a16:creationId xmlns:a16="http://schemas.microsoft.com/office/drawing/2014/main" id="{E169C22C-EC16-7DEE-C391-DF0462024C3A}"/>
                </a:ext>
              </a:extLst>
            </p:cNvPr>
            <p:cNvPicPr/>
            <p:nvPr/>
          </p:nvPicPr>
          <p:blipFill>
            <a:blip r:embed="rId6" cstate="print"/>
            <a:stretch>
              <a:fillRect/>
            </a:stretch>
          </p:blipFill>
          <p:spPr>
            <a:xfrm>
              <a:off x="10995834" y="2631023"/>
              <a:ext cx="60390" cy="102570"/>
            </a:xfrm>
            <a:prstGeom prst="rect">
              <a:avLst/>
            </a:prstGeom>
          </p:spPr>
        </p:pic>
        <p:sp>
          <p:nvSpPr>
            <p:cNvPr id="47" name="object 11">
              <a:extLst>
                <a:ext uri="{FF2B5EF4-FFF2-40B4-BE49-F238E27FC236}">
                  <a16:creationId xmlns:a16="http://schemas.microsoft.com/office/drawing/2014/main" id="{418FCAF4-0222-5FC2-9FD0-F5B2FBC4C53D}"/>
                </a:ext>
              </a:extLst>
            </p:cNvPr>
            <p:cNvSpPr/>
            <p:nvPr/>
          </p:nvSpPr>
          <p:spPr>
            <a:xfrm>
              <a:off x="11136980" y="2631023"/>
              <a:ext cx="8471" cy="102812"/>
            </a:xfrm>
            <a:custGeom>
              <a:avLst/>
              <a:gdLst/>
              <a:ahLst/>
              <a:cxnLst/>
              <a:rect l="l" t="t" r="r" b="b"/>
              <a:pathLst>
                <a:path w="13970" h="169545">
                  <a:moveTo>
                    <a:pt x="10460" y="0"/>
                  </a:moveTo>
                  <a:lnTo>
                    <a:pt x="6868" y="0"/>
                  </a:lnTo>
                  <a:lnTo>
                    <a:pt x="2869" y="0"/>
                  </a:lnTo>
                  <a:lnTo>
                    <a:pt x="0" y="2931"/>
                  </a:lnTo>
                  <a:lnTo>
                    <a:pt x="0" y="166267"/>
                  </a:lnTo>
                  <a:lnTo>
                    <a:pt x="2869" y="169146"/>
                  </a:lnTo>
                  <a:lnTo>
                    <a:pt x="10460" y="169146"/>
                  </a:lnTo>
                  <a:lnTo>
                    <a:pt x="13444" y="166057"/>
                  </a:lnTo>
                  <a:lnTo>
                    <a:pt x="13444" y="3130"/>
                  </a:lnTo>
                  <a:lnTo>
                    <a:pt x="10460" y="0"/>
                  </a:lnTo>
                  <a:close/>
                </a:path>
              </a:pathLst>
            </a:custGeom>
            <a:solidFill>
              <a:srgbClr val="FFFFFF"/>
            </a:solidFill>
          </p:spPr>
          <p:txBody>
            <a:bodyPr wrap="square" lIns="0" tIns="0" rIns="0" bIns="0" rtlCol="0"/>
            <a:lstStyle/>
            <a:p>
              <a:endParaRPr sz="1092"/>
            </a:p>
          </p:txBody>
        </p:sp>
        <p:pic>
          <p:nvPicPr>
            <p:cNvPr id="48" name="object 12">
              <a:extLst>
                <a:ext uri="{FF2B5EF4-FFF2-40B4-BE49-F238E27FC236}">
                  <a16:creationId xmlns:a16="http://schemas.microsoft.com/office/drawing/2014/main" id="{01DF65D6-9AA9-50E1-7AF8-6A2775A7C702}"/>
                </a:ext>
              </a:extLst>
            </p:cNvPr>
            <p:cNvPicPr/>
            <p:nvPr/>
          </p:nvPicPr>
          <p:blipFill>
            <a:blip r:embed="rId7" cstate="print"/>
            <a:stretch>
              <a:fillRect/>
            </a:stretch>
          </p:blipFill>
          <p:spPr>
            <a:xfrm>
              <a:off x="11228102" y="2631021"/>
              <a:ext cx="80163" cy="102310"/>
            </a:xfrm>
            <a:prstGeom prst="rect">
              <a:avLst/>
            </a:prstGeom>
          </p:spPr>
        </p:pic>
        <p:pic>
          <p:nvPicPr>
            <p:cNvPr id="49" name="object 13">
              <a:extLst>
                <a:ext uri="{FF2B5EF4-FFF2-40B4-BE49-F238E27FC236}">
                  <a16:creationId xmlns:a16="http://schemas.microsoft.com/office/drawing/2014/main" id="{A116148C-DF7F-65A1-9255-59A8244FD8C1}"/>
                </a:ext>
              </a:extLst>
            </p:cNvPr>
            <p:cNvPicPr/>
            <p:nvPr/>
          </p:nvPicPr>
          <p:blipFill>
            <a:blip r:embed="rId8" cstate="print"/>
            <a:stretch>
              <a:fillRect/>
            </a:stretch>
          </p:blipFill>
          <p:spPr>
            <a:xfrm>
              <a:off x="11391891" y="2631019"/>
              <a:ext cx="67388" cy="102570"/>
            </a:xfrm>
            <a:prstGeom prst="rect">
              <a:avLst/>
            </a:prstGeom>
          </p:spPr>
        </p:pic>
        <p:sp>
          <p:nvSpPr>
            <p:cNvPr id="50" name="object 14">
              <a:extLst>
                <a:ext uri="{FF2B5EF4-FFF2-40B4-BE49-F238E27FC236}">
                  <a16:creationId xmlns:a16="http://schemas.microsoft.com/office/drawing/2014/main" id="{81419831-743B-03D7-9978-200F55E1AF21}"/>
                </a:ext>
              </a:extLst>
            </p:cNvPr>
            <p:cNvSpPr/>
            <p:nvPr/>
          </p:nvSpPr>
          <p:spPr>
            <a:xfrm>
              <a:off x="11548027" y="2631023"/>
              <a:ext cx="8471" cy="102812"/>
            </a:xfrm>
            <a:custGeom>
              <a:avLst/>
              <a:gdLst/>
              <a:ahLst/>
              <a:cxnLst/>
              <a:rect l="l" t="t" r="r" b="b"/>
              <a:pathLst>
                <a:path w="13970" h="169545">
                  <a:moveTo>
                    <a:pt x="10449" y="0"/>
                  </a:moveTo>
                  <a:lnTo>
                    <a:pt x="6868" y="0"/>
                  </a:lnTo>
                  <a:lnTo>
                    <a:pt x="2837" y="0"/>
                  </a:lnTo>
                  <a:lnTo>
                    <a:pt x="0" y="2931"/>
                  </a:lnTo>
                  <a:lnTo>
                    <a:pt x="0" y="166267"/>
                  </a:lnTo>
                  <a:lnTo>
                    <a:pt x="2837" y="169146"/>
                  </a:lnTo>
                  <a:lnTo>
                    <a:pt x="10449" y="169146"/>
                  </a:lnTo>
                  <a:lnTo>
                    <a:pt x="13402" y="166057"/>
                  </a:lnTo>
                  <a:lnTo>
                    <a:pt x="13402" y="3130"/>
                  </a:lnTo>
                  <a:lnTo>
                    <a:pt x="10449" y="0"/>
                  </a:lnTo>
                  <a:close/>
                </a:path>
              </a:pathLst>
            </a:custGeom>
            <a:solidFill>
              <a:srgbClr val="FFFFFF"/>
            </a:solidFill>
          </p:spPr>
          <p:txBody>
            <a:bodyPr wrap="square" lIns="0" tIns="0" rIns="0" bIns="0" rtlCol="0"/>
            <a:lstStyle/>
            <a:p>
              <a:endParaRPr sz="1092"/>
            </a:p>
          </p:txBody>
        </p:sp>
        <p:pic>
          <p:nvPicPr>
            <p:cNvPr id="51" name="object 15">
              <a:extLst>
                <a:ext uri="{FF2B5EF4-FFF2-40B4-BE49-F238E27FC236}">
                  <a16:creationId xmlns:a16="http://schemas.microsoft.com/office/drawing/2014/main" id="{DD86FCD9-CE3F-C395-BA07-6C946D09E522}"/>
                </a:ext>
              </a:extLst>
            </p:cNvPr>
            <p:cNvPicPr/>
            <p:nvPr/>
          </p:nvPicPr>
          <p:blipFill>
            <a:blip r:embed="rId9" cstate="print"/>
            <a:stretch>
              <a:fillRect/>
            </a:stretch>
          </p:blipFill>
          <p:spPr>
            <a:xfrm>
              <a:off x="11631585" y="2631020"/>
              <a:ext cx="80207" cy="102310"/>
            </a:xfrm>
            <a:prstGeom prst="rect">
              <a:avLst/>
            </a:prstGeom>
          </p:spPr>
        </p:pic>
        <p:sp>
          <p:nvSpPr>
            <p:cNvPr id="52" name="object 16">
              <a:extLst>
                <a:ext uri="{FF2B5EF4-FFF2-40B4-BE49-F238E27FC236}">
                  <a16:creationId xmlns:a16="http://schemas.microsoft.com/office/drawing/2014/main" id="{7F5A1C87-E7F9-9B7C-3152-8BB2EE6E166F}"/>
                </a:ext>
              </a:extLst>
            </p:cNvPr>
            <p:cNvSpPr/>
            <p:nvPr/>
          </p:nvSpPr>
          <p:spPr>
            <a:xfrm>
              <a:off x="10103726" y="2791642"/>
              <a:ext cx="158647" cy="184446"/>
            </a:xfrm>
            <a:custGeom>
              <a:avLst/>
              <a:gdLst/>
              <a:ahLst/>
              <a:cxnLst/>
              <a:rect l="l" t="t" r="r" b="b"/>
              <a:pathLst>
                <a:path w="261620" h="304164">
                  <a:moveTo>
                    <a:pt x="237196" y="0"/>
                  </a:moveTo>
                  <a:lnTo>
                    <a:pt x="228904" y="0"/>
                  </a:lnTo>
                  <a:lnTo>
                    <a:pt x="221961" y="3465"/>
                  </a:lnTo>
                  <a:lnTo>
                    <a:pt x="130697" y="129870"/>
                  </a:lnTo>
                  <a:lnTo>
                    <a:pt x="44354" y="9968"/>
                  </a:lnTo>
                  <a:lnTo>
                    <a:pt x="39988" y="3465"/>
                  </a:lnTo>
                  <a:lnTo>
                    <a:pt x="32218" y="0"/>
                  </a:lnTo>
                  <a:lnTo>
                    <a:pt x="23894" y="0"/>
                  </a:lnTo>
                  <a:lnTo>
                    <a:pt x="14679" y="1898"/>
                  </a:lnTo>
                  <a:lnTo>
                    <a:pt x="7074" y="7054"/>
                  </a:lnTo>
                  <a:lnTo>
                    <a:pt x="1906" y="14656"/>
                  </a:lnTo>
                  <a:lnTo>
                    <a:pt x="0" y="23894"/>
                  </a:lnTo>
                  <a:lnTo>
                    <a:pt x="0" y="280159"/>
                  </a:lnTo>
                  <a:lnTo>
                    <a:pt x="1906" y="289380"/>
                  </a:lnTo>
                  <a:lnTo>
                    <a:pt x="7074" y="296988"/>
                  </a:lnTo>
                  <a:lnTo>
                    <a:pt x="14679" y="302157"/>
                  </a:lnTo>
                  <a:lnTo>
                    <a:pt x="23894" y="304064"/>
                  </a:lnTo>
                  <a:lnTo>
                    <a:pt x="33352" y="302157"/>
                  </a:lnTo>
                  <a:lnTo>
                    <a:pt x="41092" y="296988"/>
                  </a:lnTo>
                  <a:lnTo>
                    <a:pt x="46320" y="289380"/>
                  </a:lnTo>
                  <a:lnTo>
                    <a:pt x="48239" y="280159"/>
                  </a:lnTo>
                  <a:lnTo>
                    <a:pt x="48239" y="97295"/>
                  </a:lnTo>
                  <a:lnTo>
                    <a:pt x="115054" y="190727"/>
                  </a:lnTo>
                  <a:lnTo>
                    <a:pt x="122519" y="194140"/>
                  </a:lnTo>
                  <a:lnTo>
                    <a:pt x="139021" y="194140"/>
                  </a:lnTo>
                  <a:lnTo>
                    <a:pt x="145932" y="190727"/>
                  </a:lnTo>
                  <a:lnTo>
                    <a:pt x="213333" y="97295"/>
                  </a:lnTo>
                  <a:lnTo>
                    <a:pt x="213333" y="280159"/>
                  </a:lnTo>
                  <a:lnTo>
                    <a:pt x="215171" y="289380"/>
                  </a:lnTo>
                  <a:lnTo>
                    <a:pt x="220223" y="296988"/>
                  </a:lnTo>
                  <a:lnTo>
                    <a:pt x="227796" y="302157"/>
                  </a:lnTo>
                  <a:lnTo>
                    <a:pt x="237196" y="304064"/>
                  </a:lnTo>
                  <a:lnTo>
                    <a:pt x="246520" y="302157"/>
                  </a:lnTo>
                  <a:lnTo>
                    <a:pt x="254290" y="296988"/>
                  </a:lnTo>
                  <a:lnTo>
                    <a:pt x="259610" y="289380"/>
                  </a:lnTo>
                  <a:lnTo>
                    <a:pt x="261583" y="280159"/>
                  </a:lnTo>
                  <a:lnTo>
                    <a:pt x="261583" y="23894"/>
                  </a:lnTo>
                  <a:lnTo>
                    <a:pt x="259610" y="14714"/>
                  </a:lnTo>
                  <a:lnTo>
                    <a:pt x="254290" y="7207"/>
                  </a:lnTo>
                  <a:lnTo>
                    <a:pt x="246520" y="2071"/>
                  </a:lnTo>
                  <a:lnTo>
                    <a:pt x="237196" y="0"/>
                  </a:lnTo>
                  <a:close/>
                </a:path>
              </a:pathLst>
            </a:custGeom>
            <a:solidFill>
              <a:srgbClr val="FFFFFF"/>
            </a:solidFill>
          </p:spPr>
          <p:txBody>
            <a:bodyPr wrap="square" lIns="0" tIns="0" rIns="0" bIns="0" rtlCol="0"/>
            <a:lstStyle/>
            <a:p>
              <a:endParaRPr sz="1092"/>
            </a:p>
          </p:txBody>
        </p:sp>
        <p:sp>
          <p:nvSpPr>
            <p:cNvPr id="53" name="object 17">
              <a:extLst>
                <a:ext uri="{FF2B5EF4-FFF2-40B4-BE49-F238E27FC236}">
                  <a16:creationId xmlns:a16="http://schemas.microsoft.com/office/drawing/2014/main" id="{C9C4E492-2A9C-7C47-DB2E-9BF44A731C48}"/>
                </a:ext>
              </a:extLst>
            </p:cNvPr>
            <p:cNvSpPr/>
            <p:nvPr/>
          </p:nvSpPr>
          <p:spPr>
            <a:xfrm>
              <a:off x="10296445" y="2791889"/>
              <a:ext cx="146325" cy="184446"/>
            </a:xfrm>
            <a:custGeom>
              <a:avLst/>
              <a:gdLst/>
              <a:ahLst/>
              <a:cxnLst/>
              <a:rect l="l" t="t" r="r" b="b"/>
              <a:pathLst>
                <a:path w="241300" h="304164">
                  <a:moveTo>
                    <a:pt x="120401" y="0"/>
                  </a:moveTo>
                  <a:lnTo>
                    <a:pt x="1389" y="271038"/>
                  </a:lnTo>
                  <a:lnTo>
                    <a:pt x="0" y="280596"/>
                  </a:lnTo>
                  <a:lnTo>
                    <a:pt x="2172" y="289641"/>
                  </a:lnTo>
                  <a:lnTo>
                    <a:pt x="7520" y="297211"/>
                  </a:lnTo>
                  <a:lnTo>
                    <a:pt x="15661" y="302346"/>
                  </a:lnTo>
                  <a:lnTo>
                    <a:pt x="18310" y="303205"/>
                  </a:lnTo>
                  <a:lnTo>
                    <a:pt x="20886" y="303613"/>
                  </a:lnTo>
                  <a:lnTo>
                    <a:pt x="23985" y="303613"/>
                  </a:lnTo>
                  <a:lnTo>
                    <a:pt x="67858" y="231971"/>
                  </a:lnTo>
                  <a:lnTo>
                    <a:pt x="224763" y="231971"/>
                  </a:lnTo>
                  <a:lnTo>
                    <a:pt x="206834" y="184161"/>
                  </a:lnTo>
                  <a:lnTo>
                    <a:pt x="85229" y="184161"/>
                  </a:lnTo>
                  <a:lnTo>
                    <a:pt x="120401" y="90855"/>
                  </a:lnTo>
                  <a:lnTo>
                    <a:pt x="171844" y="90855"/>
                  </a:lnTo>
                  <a:lnTo>
                    <a:pt x="143479" y="15214"/>
                  </a:lnTo>
                  <a:lnTo>
                    <a:pt x="139642" y="8737"/>
                  </a:lnTo>
                  <a:lnTo>
                    <a:pt x="134237" y="3861"/>
                  </a:lnTo>
                  <a:lnTo>
                    <a:pt x="127684" y="857"/>
                  </a:lnTo>
                  <a:lnTo>
                    <a:pt x="120401" y="0"/>
                  </a:lnTo>
                  <a:close/>
                </a:path>
                <a:path w="241300" h="304164">
                  <a:moveTo>
                    <a:pt x="224763" y="231971"/>
                  </a:moveTo>
                  <a:lnTo>
                    <a:pt x="173394" y="231971"/>
                  </a:lnTo>
                  <a:lnTo>
                    <a:pt x="194681" y="288399"/>
                  </a:lnTo>
                  <a:lnTo>
                    <a:pt x="198282" y="294818"/>
                  </a:lnTo>
                  <a:lnTo>
                    <a:pt x="203501" y="299599"/>
                  </a:lnTo>
                  <a:lnTo>
                    <a:pt x="209854" y="302583"/>
                  </a:lnTo>
                  <a:lnTo>
                    <a:pt x="216859" y="303613"/>
                  </a:lnTo>
                  <a:lnTo>
                    <a:pt x="219927" y="303613"/>
                  </a:lnTo>
                  <a:lnTo>
                    <a:pt x="240795" y="280596"/>
                  </a:lnTo>
                  <a:lnTo>
                    <a:pt x="239413" y="271038"/>
                  </a:lnTo>
                  <a:lnTo>
                    <a:pt x="224763" y="231971"/>
                  </a:lnTo>
                  <a:close/>
                </a:path>
                <a:path w="241300" h="304164">
                  <a:moveTo>
                    <a:pt x="171844" y="90855"/>
                  </a:moveTo>
                  <a:lnTo>
                    <a:pt x="120401" y="90855"/>
                  </a:lnTo>
                  <a:lnTo>
                    <a:pt x="155615" y="184161"/>
                  </a:lnTo>
                  <a:lnTo>
                    <a:pt x="206834" y="184161"/>
                  </a:lnTo>
                  <a:lnTo>
                    <a:pt x="171844" y="90855"/>
                  </a:lnTo>
                  <a:close/>
                </a:path>
              </a:pathLst>
            </a:custGeom>
            <a:solidFill>
              <a:srgbClr val="FFFFFF"/>
            </a:solidFill>
          </p:spPr>
          <p:txBody>
            <a:bodyPr wrap="square" lIns="0" tIns="0" rIns="0" bIns="0" rtlCol="0"/>
            <a:lstStyle/>
            <a:p>
              <a:endParaRPr sz="1092"/>
            </a:p>
          </p:txBody>
        </p:sp>
        <p:sp>
          <p:nvSpPr>
            <p:cNvPr id="54" name="object 18">
              <a:extLst>
                <a:ext uri="{FF2B5EF4-FFF2-40B4-BE49-F238E27FC236}">
                  <a16:creationId xmlns:a16="http://schemas.microsoft.com/office/drawing/2014/main" id="{96904561-2E4D-CB92-E8F9-AEE1A9905675}"/>
                </a:ext>
              </a:extLst>
            </p:cNvPr>
            <p:cNvSpPr/>
            <p:nvPr/>
          </p:nvSpPr>
          <p:spPr>
            <a:xfrm>
              <a:off x="10476341" y="2793658"/>
              <a:ext cx="140164" cy="182521"/>
            </a:xfrm>
            <a:custGeom>
              <a:avLst/>
              <a:gdLst/>
              <a:ahLst/>
              <a:cxnLst/>
              <a:rect l="l" t="t" r="r" b="b"/>
              <a:pathLst>
                <a:path w="231140" h="300989">
                  <a:moveTo>
                    <a:pt x="27800" y="0"/>
                  </a:moveTo>
                  <a:lnTo>
                    <a:pt x="18707" y="295"/>
                  </a:lnTo>
                  <a:lnTo>
                    <a:pt x="10041" y="4061"/>
                  </a:lnTo>
                  <a:lnTo>
                    <a:pt x="3507" y="8846"/>
                  </a:lnTo>
                  <a:lnTo>
                    <a:pt x="0" y="16615"/>
                  </a:lnTo>
                  <a:lnTo>
                    <a:pt x="450" y="24029"/>
                  </a:lnTo>
                  <a:lnTo>
                    <a:pt x="450" y="276838"/>
                  </a:lnTo>
                  <a:lnTo>
                    <a:pt x="2288" y="286071"/>
                  </a:lnTo>
                  <a:lnTo>
                    <a:pt x="7340" y="293662"/>
                  </a:lnTo>
                  <a:lnTo>
                    <a:pt x="14912" y="298807"/>
                  </a:lnTo>
                  <a:lnTo>
                    <a:pt x="24313" y="300701"/>
                  </a:lnTo>
                  <a:lnTo>
                    <a:pt x="33312" y="298807"/>
                  </a:lnTo>
                  <a:lnTo>
                    <a:pt x="40767" y="293662"/>
                  </a:lnTo>
                  <a:lnTo>
                    <a:pt x="45848" y="286071"/>
                  </a:lnTo>
                  <a:lnTo>
                    <a:pt x="47726" y="276838"/>
                  </a:lnTo>
                  <a:lnTo>
                    <a:pt x="47726" y="96561"/>
                  </a:lnTo>
                  <a:lnTo>
                    <a:pt x="186832" y="289424"/>
                  </a:lnTo>
                  <a:lnTo>
                    <a:pt x="187240" y="290314"/>
                  </a:lnTo>
                  <a:lnTo>
                    <a:pt x="193323" y="297246"/>
                  </a:lnTo>
                  <a:lnTo>
                    <a:pt x="199784" y="300701"/>
                  </a:lnTo>
                  <a:lnTo>
                    <a:pt x="206768" y="300701"/>
                  </a:lnTo>
                  <a:lnTo>
                    <a:pt x="215991" y="298807"/>
                  </a:lnTo>
                  <a:lnTo>
                    <a:pt x="223573" y="293662"/>
                  </a:lnTo>
                  <a:lnTo>
                    <a:pt x="228709" y="286071"/>
                  </a:lnTo>
                  <a:lnTo>
                    <a:pt x="230600" y="276838"/>
                  </a:lnTo>
                  <a:lnTo>
                    <a:pt x="230589" y="24490"/>
                  </a:lnTo>
                  <a:lnTo>
                    <a:pt x="228700" y="15491"/>
                  </a:lnTo>
                  <a:lnTo>
                    <a:pt x="223567" y="8018"/>
                  </a:lnTo>
                  <a:lnTo>
                    <a:pt x="215990" y="2914"/>
                  </a:lnTo>
                  <a:lnTo>
                    <a:pt x="206768" y="1024"/>
                  </a:lnTo>
                  <a:lnTo>
                    <a:pt x="197604" y="2914"/>
                  </a:lnTo>
                  <a:lnTo>
                    <a:pt x="190152" y="8018"/>
                  </a:lnTo>
                  <a:lnTo>
                    <a:pt x="185145" y="15491"/>
                  </a:lnTo>
                  <a:lnTo>
                    <a:pt x="183313" y="24490"/>
                  </a:lnTo>
                  <a:lnTo>
                    <a:pt x="183313" y="203458"/>
                  </a:lnTo>
                  <a:lnTo>
                    <a:pt x="42982" y="9296"/>
                  </a:lnTo>
                  <a:lnTo>
                    <a:pt x="36248" y="3043"/>
                  </a:lnTo>
                  <a:lnTo>
                    <a:pt x="27800" y="0"/>
                  </a:lnTo>
                  <a:close/>
                </a:path>
              </a:pathLst>
            </a:custGeom>
            <a:solidFill>
              <a:srgbClr val="FFFFFF"/>
            </a:solidFill>
          </p:spPr>
          <p:txBody>
            <a:bodyPr wrap="square" lIns="0" tIns="0" rIns="0" bIns="0" rtlCol="0"/>
            <a:lstStyle/>
            <a:p>
              <a:endParaRPr sz="1092"/>
            </a:p>
          </p:txBody>
        </p:sp>
        <p:sp>
          <p:nvSpPr>
            <p:cNvPr id="55" name="object 19">
              <a:extLst>
                <a:ext uri="{FF2B5EF4-FFF2-40B4-BE49-F238E27FC236}">
                  <a16:creationId xmlns:a16="http://schemas.microsoft.com/office/drawing/2014/main" id="{BD892B1A-3C7F-7ACE-10E0-FAE12B1CB775}"/>
                </a:ext>
              </a:extLst>
            </p:cNvPr>
            <p:cNvSpPr/>
            <p:nvPr/>
          </p:nvSpPr>
          <p:spPr>
            <a:xfrm>
              <a:off x="10656958" y="2786354"/>
              <a:ext cx="180210" cy="189837"/>
            </a:xfrm>
            <a:custGeom>
              <a:avLst/>
              <a:gdLst/>
              <a:ahLst/>
              <a:cxnLst/>
              <a:rect l="l" t="t" r="r" b="b"/>
              <a:pathLst>
                <a:path w="297179" h="313054">
                  <a:moveTo>
                    <a:pt x="149482" y="0"/>
                  </a:moveTo>
                  <a:lnTo>
                    <a:pt x="90611" y="12482"/>
                  </a:lnTo>
                  <a:lnTo>
                    <a:pt x="43056" y="46490"/>
                  </a:lnTo>
                  <a:lnTo>
                    <a:pt x="11405" y="96126"/>
                  </a:lnTo>
                  <a:lnTo>
                    <a:pt x="0" y="156393"/>
                  </a:lnTo>
                  <a:lnTo>
                    <a:pt x="2935" y="187755"/>
                  </a:lnTo>
                  <a:lnTo>
                    <a:pt x="24953" y="243246"/>
                  </a:lnTo>
                  <a:lnTo>
                    <a:pt x="65033" y="285453"/>
                  </a:lnTo>
                  <a:lnTo>
                    <a:pt x="119023" y="309456"/>
                  </a:lnTo>
                  <a:lnTo>
                    <a:pt x="149482" y="312744"/>
                  </a:lnTo>
                  <a:lnTo>
                    <a:pt x="178938" y="309456"/>
                  </a:lnTo>
                  <a:lnTo>
                    <a:pt x="206780" y="300103"/>
                  </a:lnTo>
                  <a:lnTo>
                    <a:pt x="231953" y="285453"/>
                  </a:lnTo>
                  <a:lnTo>
                    <a:pt x="253405" y="266274"/>
                  </a:lnTo>
                  <a:lnTo>
                    <a:pt x="255809" y="263227"/>
                  </a:lnTo>
                  <a:lnTo>
                    <a:pt x="149482" y="263227"/>
                  </a:lnTo>
                  <a:lnTo>
                    <a:pt x="129323" y="261098"/>
                  </a:lnTo>
                  <a:lnTo>
                    <a:pt x="93886" y="245102"/>
                  </a:lnTo>
                  <a:lnTo>
                    <a:pt x="66809" y="216449"/>
                  </a:lnTo>
                  <a:lnTo>
                    <a:pt x="51637" y="178058"/>
                  </a:lnTo>
                  <a:lnTo>
                    <a:pt x="49590" y="156393"/>
                  </a:lnTo>
                  <a:lnTo>
                    <a:pt x="51637" y="134725"/>
                  </a:lnTo>
                  <a:lnTo>
                    <a:pt x="66840" y="96086"/>
                  </a:lnTo>
                  <a:lnTo>
                    <a:pt x="93886" y="67284"/>
                  </a:lnTo>
                  <a:lnTo>
                    <a:pt x="129323" y="51610"/>
                  </a:lnTo>
                  <a:lnTo>
                    <a:pt x="149482" y="49548"/>
                  </a:lnTo>
                  <a:lnTo>
                    <a:pt x="255796" y="49548"/>
                  </a:lnTo>
                  <a:lnTo>
                    <a:pt x="253405" y="46490"/>
                  </a:lnTo>
                  <a:lnTo>
                    <a:pt x="231953" y="27118"/>
                  </a:lnTo>
                  <a:lnTo>
                    <a:pt x="206780" y="12482"/>
                  </a:lnTo>
                  <a:lnTo>
                    <a:pt x="178938" y="3228"/>
                  </a:lnTo>
                  <a:lnTo>
                    <a:pt x="149482" y="0"/>
                  </a:lnTo>
                  <a:close/>
                </a:path>
                <a:path w="297179" h="313054">
                  <a:moveTo>
                    <a:pt x="255796" y="49548"/>
                  </a:moveTo>
                  <a:lnTo>
                    <a:pt x="149482" y="49548"/>
                  </a:lnTo>
                  <a:lnTo>
                    <a:pt x="168602" y="51610"/>
                  </a:lnTo>
                  <a:lnTo>
                    <a:pt x="186698" y="57614"/>
                  </a:lnTo>
                  <a:lnTo>
                    <a:pt x="218119" y="80343"/>
                  </a:lnTo>
                  <a:lnTo>
                    <a:pt x="239551" y="114445"/>
                  </a:lnTo>
                  <a:lnTo>
                    <a:pt x="247657" y="156393"/>
                  </a:lnTo>
                  <a:lnTo>
                    <a:pt x="245540" y="178058"/>
                  </a:lnTo>
                  <a:lnTo>
                    <a:pt x="230230" y="216449"/>
                  </a:lnTo>
                  <a:lnTo>
                    <a:pt x="203345" y="245102"/>
                  </a:lnTo>
                  <a:lnTo>
                    <a:pt x="168602" y="261098"/>
                  </a:lnTo>
                  <a:lnTo>
                    <a:pt x="149482" y="263227"/>
                  </a:lnTo>
                  <a:lnTo>
                    <a:pt x="255809" y="263227"/>
                  </a:lnTo>
                  <a:lnTo>
                    <a:pt x="271570" y="243246"/>
                  </a:lnTo>
                  <a:lnTo>
                    <a:pt x="285357" y="216889"/>
                  </a:lnTo>
                  <a:lnTo>
                    <a:pt x="294110" y="187755"/>
                  </a:lnTo>
                  <a:lnTo>
                    <a:pt x="297174" y="156393"/>
                  </a:lnTo>
                  <a:lnTo>
                    <a:pt x="294110" y="125123"/>
                  </a:lnTo>
                  <a:lnTo>
                    <a:pt x="285357" y="96086"/>
                  </a:lnTo>
                  <a:lnTo>
                    <a:pt x="271570" y="69726"/>
                  </a:lnTo>
                  <a:lnTo>
                    <a:pt x="255796" y="49548"/>
                  </a:lnTo>
                  <a:close/>
                </a:path>
              </a:pathLst>
            </a:custGeom>
            <a:solidFill>
              <a:srgbClr val="FFFFFF"/>
            </a:solidFill>
          </p:spPr>
          <p:txBody>
            <a:bodyPr wrap="square" lIns="0" tIns="0" rIns="0" bIns="0" rtlCol="0"/>
            <a:lstStyle/>
            <a:p>
              <a:endParaRPr sz="1092"/>
            </a:p>
          </p:txBody>
        </p:sp>
        <p:sp>
          <p:nvSpPr>
            <p:cNvPr id="56" name="object 20">
              <a:extLst>
                <a:ext uri="{FF2B5EF4-FFF2-40B4-BE49-F238E27FC236}">
                  <a16:creationId xmlns:a16="http://schemas.microsoft.com/office/drawing/2014/main" id="{A4EA4008-111A-26D9-E5AC-3AF9460DFA9B}"/>
                </a:ext>
              </a:extLst>
            </p:cNvPr>
            <p:cNvSpPr/>
            <p:nvPr/>
          </p:nvSpPr>
          <p:spPr>
            <a:xfrm>
              <a:off x="10875836" y="2791643"/>
              <a:ext cx="152486" cy="184446"/>
            </a:xfrm>
            <a:custGeom>
              <a:avLst/>
              <a:gdLst/>
              <a:ahLst/>
              <a:cxnLst/>
              <a:rect l="l" t="t" r="r" b="b"/>
              <a:pathLst>
                <a:path w="251459" h="304164">
                  <a:moveTo>
                    <a:pt x="227165" y="0"/>
                  </a:moveTo>
                  <a:lnTo>
                    <a:pt x="217701" y="1832"/>
                  </a:lnTo>
                  <a:lnTo>
                    <a:pt x="209988" y="6878"/>
                  </a:lnTo>
                  <a:lnTo>
                    <a:pt x="204796" y="14458"/>
                  </a:lnTo>
                  <a:lnTo>
                    <a:pt x="202894" y="23894"/>
                  </a:lnTo>
                  <a:lnTo>
                    <a:pt x="202894" y="178507"/>
                  </a:lnTo>
                  <a:lnTo>
                    <a:pt x="196845" y="208561"/>
                  </a:lnTo>
                  <a:lnTo>
                    <a:pt x="180304" y="233149"/>
                  </a:lnTo>
                  <a:lnTo>
                    <a:pt x="155676" y="249751"/>
                  </a:lnTo>
                  <a:lnTo>
                    <a:pt x="125367" y="255845"/>
                  </a:lnTo>
                  <a:lnTo>
                    <a:pt x="95400" y="249751"/>
                  </a:lnTo>
                  <a:lnTo>
                    <a:pt x="70870" y="233149"/>
                  </a:lnTo>
                  <a:lnTo>
                    <a:pt x="54302" y="208561"/>
                  </a:lnTo>
                  <a:lnTo>
                    <a:pt x="48218" y="178507"/>
                  </a:lnTo>
                  <a:lnTo>
                    <a:pt x="48218" y="23894"/>
                  </a:lnTo>
                  <a:lnTo>
                    <a:pt x="46239" y="14458"/>
                  </a:lnTo>
                  <a:lnTo>
                    <a:pt x="40909" y="6878"/>
                  </a:lnTo>
                  <a:lnTo>
                    <a:pt x="33137" y="1832"/>
                  </a:lnTo>
                  <a:lnTo>
                    <a:pt x="23831" y="0"/>
                  </a:lnTo>
                  <a:lnTo>
                    <a:pt x="14436" y="1832"/>
                  </a:lnTo>
                  <a:lnTo>
                    <a:pt x="6874" y="6878"/>
                  </a:lnTo>
                  <a:lnTo>
                    <a:pt x="1833" y="14458"/>
                  </a:lnTo>
                  <a:lnTo>
                    <a:pt x="0" y="23894"/>
                  </a:lnTo>
                  <a:lnTo>
                    <a:pt x="10" y="178507"/>
                  </a:lnTo>
                  <a:lnTo>
                    <a:pt x="9777" y="227260"/>
                  </a:lnTo>
                  <a:lnTo>
                    <a:pt x="36502" y="267168"/>
                  </a:lnTo>
                  <a:lnTo>
                    <a:pt x="76321" y="294124"/>
                  </a:lnTo>
                  <a:lnTo>
                    <a:pt x="125367" y="304022"/>
                  </a:lnTo>
                  <a:lnTo>
                    <a:pt x="174363" y="294124"/>
                  </a:lnTo>
                  <a:lnTo>
                    <a:pt x="214293" y="267168"/>
                  </a:lnTo>
                  <a:lnTo>
                    <a:pt x="241173" y="227260"/>
                  </a:lnTo>
                  <a:lnTo>
                    <a:pt x="251018" y="178507"/>
                  </a:lnTo>
                  <a:lnTo>
                    <a:pt x="251018" y="23894"/>
                  </a:lnTo>
                  <a:lnTo>
                    <a:pt x="249180" y="14458"/>
                  </a:lnTo>
                  <a:lnTo>
                    <a:pt x="244130" y="6878"/>
                  </a:lnTo>
                  <a:lnTo>
                    <a:pt x="236560" y="1832"/>
                  </a:lnTo>
                  <a:lnTo>
                    <a:pt x="227165" y="0"/>
                  </a:lnTo>
                  <a:close/>
                </a:path>
              </a:pathLst>
            </a:custGeom>
            <a:solidFill>
              <a:srgbClr val="FFFFFF"/>
            </a:solidFill>
          </p:spPr>
          <p:txBody>
            <a:bodyPr wrap="square" lIns="0" tIns="0" rIns="0" bIns="0" rtlCol="0"/>
            <a:lstStyle/>
            <a:p>
              <a:endParaRPr sz="1092"/>
            </a:p>
          </p:txBody>
        </p:sp>
        <p:sp>
          <p:nvSpPr>
            <p:cNvPr id="57" name="object 21">
              <a:extLst>
                <a:ext uri="{FF2B5EF4-FFF2-40B4-BE49-F238E27FC236}">
                  <a16:creationId xmlns:a16="http://schemas.microsoft.com/office/drawing/2014/main" id="{B07E4763-5CF5-2A80-C64D-36A31487AFDD}"/>
                </a:ext>
              </a:extLst>
            </p:cNvPr>
            <p:cNvSpPr/>
            <p:nvPr/>
          </p:nvSpPr>
          <p:spPr>
            <a:xfrm>
              <a:off x="11075455" y="2791639"/>
              <a:ext cx="115134" cy="184446"/>
            </a:xfrm>
            <a:custGeom>
              <a:avLst/>
              <a:gdLst/>
              <a:ahLst/>
              <a:cxnLst/>
              <a:rect l="l" t="t" r="r" b="b"/>
              <a:pathLst>
                <a:path w="189865" h="304164">
                  <a:moveTo>
                    <a:pt x="165795" y="0"/>
                  </a:moveTo>
                  <a:lnTo>
                    <a:pt x="23789" y="0"/>
                  </a:lnTo>
                  <a:lnTo>
                    <a:pt x="14400" y="1838"/>
                  </a:lnTo>
                  <a:lnTo>
                    <a:pt x="6853" y="6895"/>
                  </a:lnTo>
                  <a:lnTo>
                    <a:pt x="1826" y="14480"/>
                  </a:lnTo>
                  <a:lnTo>
                    <a:pt x="0" y="23905"/>
                  </a:lnTo>
                  <a:lnTo>
                    <a:pt x="0" y="280169"/>
                  </a:lnTo>
                  <a:lnTo>
                    <a:pt x="1826" y="289402"/>
                  </a:lnTo>
                  <a:lnTo>
                    <a:pt x="6853" y="296993"/>
                  </a:lnTo>
                  <a:lnTo>
                    <a:pt x="14400" y="302138"/>
                  </a:lnTo>
                  <a:lnTo>
                    <a:pt x="23789" y="304032"/>
                  </a:lnTo>
                  <a:lnTo>
                    <a:pt x="24271" y="303624"/>
                  </a:lnTo>
                  <a:lnTo>
                    <a:pt x="167761" y="303624"/>
                  </a:lnTo>
                  <a:lnTo>
                    <a:pt x="174912" y="302138"/>
                  </a:lnTo>
                  <a:lnTo>
                    <a:pt x="182584" y="296993"/>
                  </a:lnTo>
                  <a:lnTo>
                    <a:pt x="187875" y="289402"/>
                  </a:lnTo>
                  <a:lnTo>
                    <a:pt x="189847" y="280169"/>
                  </a:lnTo>
                  <a:lnTo>
                    <a:pt x="187875" y="270674"/>
                  </a:lnTo>
                  <a:lnTo>
                    <a:pt x="182584" y="262946"/>
                  </a:lnTo>
                  <a:lnTo>
                    <a:pt x="174912" y="257748"/>
                  </a:lnTo>
                  <a:lnTo>
                    <a:pt x="165795" y="255845"/>
                  </a:lnTo>
                  <a:lnTo>
                    <a:pt x="48134" y="255845"/>
                  </a:lnTo>
                  <a:lnTo>
                    <a:pt x="48134" y="175963"/>
                  </a:lnTo>
                  <a:lnTo>
                    <a:pt x="149367" y="175963"/>
                  </a:lnTo>
                  <a:lnTo>
                    <a:pt x="158606" y="174053"/>
                  </a:lnTo>
                  <a:lnTo>
                    <a:pt x="166223" y="168836"/>
                  </a:lnTo>
                  <a:lnTo>
                    <a:pt x="171396" y="161080"/>
                  </a:lnTo>
                  <a:lnTo>
                    <a:pt x="173303" y="151555"/>
                  </a:lnTo>
                  <a:lnTo>
                    <a:pt x="171396" y="142532"/>
                  </a:lnTo>
                  <a:lnTo>
                    <a:pt x="166223" y="134933"/>
                  </a:lnTo>
                  <a:lnTo>
                    <a:pt x="158606" y="129689"/>
                  </a:lnTo>
                  <a:lnTo>
                    <a:pt x="149367" y="127734"/>
                  </a:lnTo>
                  <a:lnTo>
                    <a:pt x="48134" y="127734"/>
                  </a:lnTo>
                  <a:lnTo>
                    <a:pt x="48124" y="48249"/>
                  </a:lnTo>
                  <a:lnTo>
                    <a:pt x="165795" y="48249"/>
                  </a:lnTo>
                  <a:lnTo>
                    <a:pt x="174912" y="46338"/>
                  </a:lnTo>
                  <a:lnTo>
                    <a:pt x="182584" y="41123"/>
                  </a:lnTo>
                  <a:lnTo>
                    <a:pt x="187875" y="33385"/>
                  </a:lnTo>
                  <a:lnTo>
                    <a:pt x="189847" y="23905"/>
                  </a:lnTo>
                  <a:lnTo>
                    <a:pt x="187875" y="14480"/>
                  </a:lnTo>
                  <a:lnTo>
                    <a:pt x="182584" y="6895"/>
                  </a:lnTo>
                  <a:lnTo>
                    <a:pt x="174912" y="1838"/>
                  </a:lnTo>
                  <a:lnTo>
                    <a:pt x="165795" y="0"/>
                  </a:lnTo>
                  <a:close/>
                </a:path>
                <a:path w="189865" h="304164">
                  <a:moveTo>
                    <a:pt x="167761" y="303624"/>
                  </a:moveTo>
                  <a:lnTo>
                    <a:pt x="24271" y="303624"/>
                  </a:lnTo>
                  <a:lnTo>
                    <a:pt x="24271" y="304032"/>
                  </a:lnTo>
                  <a:lnTo>
                    <a:pt x="165795" y="304032"/>
                  </a:lnTo>
                  <a:lnTo>
                    <a:pt x="167761" y="303624"/>
                  </a:lnTo>
                  <a:close/>
                </a:path>
              </a:pathLst>
            </a:custGeom>
            <a:solidFill>
              <a:srgbClr val="FFFFFF"/>
            </a:solidFill>
          </p:spPr>
          <p:txBody>
            <a:bodyPr wrap="square" lIns="0" tIns="0" rIns="0" bIns="0" rtlCol="0"/>
            <a:lstStyle/>
            <a:p>
              <a:endParaRPr sz="1092"/>
            </a:p>
          </p:txBody>
        </p:sp>
        <p:sp>
          <p:nvSpPr>
            <p:cNvPr id="58" name="object 22">
              <a:extLst>
                <a:ext uri="{FF2B5EF4-FFF2-40B4-BE49-F238E27FC236}">
                  <a16:creationId xmlns:a16="http://schemas.microsoft.com/office/drawing/2014/main" id="{C72EAFCE-3CAB-61F8-8E9E-C216E1EFCFA9}"/>
                </a:ext>
              </a:extLst>
            </p:cNvPr>
            <p:cNvSpPr/>
            <p:nvPr/>
          </p:nvSpPr>
          <p:spPr>
            <a:xfrm>
              <a:off x="11233763" y="2791639"/>
              <a:ext cx="126686" cy="184446"/>
            </a:xfrm>
            <a:custGeom>
              <a:avLst/>
              <a:gdLst/>
              <a:ahLst/>
              <a:cxnLst/>
              <a:rect l="l" t="t" r="r" b="b"/>
              <a:pathLst>
                <a:path w="208915" h="304164">
                  <a:moveTo>
                    <a:pt x="184549" y="0"/>
                  </a:moveTo>
                  <a:lnTo>
                    <a:pt x="175131" y="1838"/>
                  </a:lnTo>
                  <a:lnTo>
                    <a:pt x="167560" y="6895"/>
                  </a:lnTo>
                  <a:lnTo>
                    <a:pt x="162518" y="14480"/>
                  </a:lnTo>
                  <a:lnTo>
                    <a:pt x="160686" y="23905"/>
                  </a:lnTo>
                  <a:lnTo>
                    <a:pt x="160686" y="128142"/>
                  </a:lnTo>
                  <a:lnTo>
                    <a:pt x="48092" y="128142"/>
                  </a:lnTo>
                  <a:lnTo>
                    <a:pt x="48092" y="23905"/>
                  </a:lnTo>
                  <a:lnTo>
                    <a:pt x="46207" y="14480"/>
                  </a:lnTo>
                  <a:lnTo>
                    <a:pt x="41047" y="6895"/>
                  </a:lnTo>
                  <a:lnTo>
                    <a:pt x="33351" y="1838"/>
                  </a:lnTo>
                  <a:lnTo>
                    <a:pt x="23863" y="0"/>
                  </a:lnTo>
                  <a:lnTo>
                    <a:pt x="14444" y="1838"/>
                  </a:lnTo>
                  <a:lnTo>
                    <a:pt x="6874" y="6895"/>
                  </a:lnTo>
                  <a:lnTo>
                    <a:pt x="1832" y="14480"/>
                  </a:lnTo>
                  <a:lnTo>
                    <a:pt x="0" y="23905"/>
                  </a:lnTo>
                  <a:lnTo>
                    <a:pt x="0" y="280169"/>
                  </a:lnTo>
                  <a:lnTo>
                    <a:pt x="1832" y="289583"/>
                  </a:lnTo>
                  <a:lnTo>
                    <a:pt x="6874" y="297154"/>
                  </a:lnTo>
                  <a:lnTo>
                    <a:pt x="14444" y="302199"/>
                  </a:lnTo>
                  <a:lnTo>
                    <a:pt x="23863" y="304032"/>
                  </a:lnTo>
                  <a:lnTo>
                    <a:pt x="33351" y="302199"/>
                  </a:lnTo>
                  <a:lnTo>
                    <a:pt x="41047" y="297154"/>
                  </a:lnTo>
                  <a:lnTo>
                    <a:pt x="46207" y="289583"/>
                  </a:lnTo>
                  <a:lnTo>
                    <a:pt x="48092" y="280169"/>
                  </a:lnTo>
                  <a:lnTo>
                    <a:pt x="48092" y="175963"/>
                  </a:lnTo>
                  <a:lnTo>
                    <a:pt x="160686" y="175963"/>
                  </a:lnTo>
                  <a:lnTo>
                    <a:pt x="160686" y="280169"/>
                  </a:lnTo>
                  <a:lnTo>
                    <a:pt x="162518" y="289583"/>
                  </a:lnTo>
                  <a:lnTo>
                    <a:pt x="167560" y="297154"/>
                  </a:lnTo>
                  <a:lnTo>
                    <a:pt x="175131" y="302199"/>
                  </a:lnTo>
                  <a:lnTo>
                    <a:pt x="184549" y="304032"/>
                  </a:lnTo>
                  <a:lnTo>
                    <a:pt x="194020" y="302199"/>
                  </a:lnTo>
                  <a:lnTo>
                    <a:pt x="201759" y="297154"/>
                  </a:lnTo>
                  <a:lnTo>
                    <a:pt x="206979" y="289583"/>
                  </a:lnTo>
                  <a:lnTo>
                    <a:pt x="208894" y="280169"/>
                  </a:lnTo>
                  <a:lnTo>
                    <a:pt x="208894" y="23905"/>
                  </a:lnTo>
                  <a:lnTo>
                    <a:pt x="206979" y="14480"/>
                  </a:lnTo>
                  <a:lnTo>
                    <a:pt x="201759" y="6895"/>
                  </a:lnTo>
                  <a:lnTo>
                    <a:pt x="194020" y="1838"/>
                  </a:lnTo>
                  <a:lnTo>
                    <a:pt x="184549" y="0"/>
                  </a:lnTo>
                  <a:close/>
                </a:path>
              </a:pathLst>
            </a:custGeom>
            <a:solidFill>
              <a:srgbClr val="FFFFFF"/>
            </a:solidFill>
          </p:spPr>
          <p:txBody>
            <a:bodyPr wrap="square" lIns="0" tIns="0" rIns="0" bIns="0" rtlCol="0"/>
            <a:lstStyle/>
            <a:p>
              <a:endParaRPr sz="1092"/>
            </a:p>
          </p:txBody>
        </p:sp>
        <p:sp>
          <p:nvSpPr>
            <p:cNvPr id="59" name="object 23">
              <a:extLst>
                <a:ext uri="{FF2B5EF4-FFF2-40B4-BE49-F238E27FC236}">
                  <a16:creationId xmlns:a16="http://schemas.microsoft.com/office/drawing/2014/main" id="{C66429E9-B8C3-B0E9-87D1-E3CB2AD0D5CA}"/>
                </a:ext>
              </a:extLst>
            </p:cNvPr>
            <p:cNvSpPr/>
            <p:nvPr/>
          </p:nvSpPr>
          <p:spPr>
            <a:xfrm>
              <a:off x="11402533" y="2791643"/>
              <a:ext cx="152486" cy="184446"/>
            </a:xfrm>
            <a:custGeom>
              <a:avLst/>
              <a:gdLst/>
              <a:ahLst/>
              <a:cxnLst/>
              <a:rect l="l" t="t" r="r" b="b"/>
              <a:pathLst>
                <a:path w="251459" h="304164">
                  <a:moveTo>
                    <a:pt x="227228" y="0"/>
                  </a:moveTo>
                  <a:lnTo>
                    <a:pt x="217726" y="1832"/>
                  </a:lnTo>
                  <a:lnTo>
                    <a:pt x="210002" y="6878"/>
                  </a:lnTo>
                  <a:lnTo>
                    <a:pt x="204813" y="14458"/>
                  </a:lnTo>
                  <a:lnTo>
                    <a:pt x="202915" y="23894"/>
                  </a:lnTo>
                  <a:lnTo>
                    <a:pt x="202915" y="178507"/>
                  </a:lnTo>
                  <a:lnTo>
                    <a:pt x="196871" y="208561"/>
                  </a:lnTo>
                  <a:lnTo>
                    <a:pt x="180358" y="233149"/>
                  </a:lnTo>
                  <a:lnTo>
                    <a:pt x="155799" y="249751"/>
                  </a:lnTo>
                  <a:lnTo>
                    <a:pt x="125619" y="255845"/>
                  </a:lnTo>
                  <a:lnTo>
                    <a:pt x="95578" y="249751"/>
                  </a:lnTo>
                  <a:lnTo>
                    <a:pt x="70988" y="233149"/>
                  </a:lnTo>
                  <a:lnTo>
                    <a:pt x="54379" y="208561"/>
                  </a:lnTo>
                  <a:lnTo>
                    <a:pt x="48281" y="178507"/>
                  </a:lnTo>
                  <a:lnTo>
                    <a:pt x="48281" y="23894"/>
                  </a:lnTo>
                  <a:lnTo>
                    <a:pt x="46309" y="14458"/>
                  </a:lnTo>
                  <a:lnTo>
                    <a:pt x="40997" y="6878"/>
                  </a:lnTo>
                  <a:lnTo>
                    <a:pt x="33248" y="1832"/>
                  </a:lnTo>
                  <a:lnTo>
                    <a:pt x="23967" y="0"/>
                  </a:lnTo>
                  <a:lnTo>
                    <a:pt x="14520" y="1832"/>
                  </a:lnTo>
                  <a:lnTo>
                    <a:pt x="6914" y="6878"/>
                  </a:lnTo>
                  <a:lnTo>
                    <a:pt x="1844" y="14458"/>
                  </a:lnTo>
                  <a:lnTo>
                    <a:pt x="0" y="23894"/>
                  </a:lnTo>
                  <a:lnTo>
                    <a:pt x="0" y="178507"/>
                  </a:lnTo>
                  <a:lnTo>
                    <a:pt x="9777" y="227260"/>
                  </a:lnTo>
                  <a:lnTo>
                    <a:pt x="36540" y="267168"/>
                  </a:lnTo>
                  <a:lnTo>
                    <a:pt x="76438" y="294124"/>
                  </a:lnTo>
                  <a:lnTo>
                    <a:pt x="125619" y="304022"/>
                  </a:lnTo>
                  <a:lnTo>
                    <a:pt x="174518" y="294124"/>
                  </a:lnTo>
                  <a:lnTo>
                    <a:pt x="214379" y="267168"/>
                  </a:lnTo>
                  <a:lnTo>
                    <a:pt x="241218" y="227260"/>
                  </a:lnTo>
                  <a:lnTo>
                    <a:pt x="251049" y="178507"/>
                  </a:lnTo>
                  <a:lnTo>
                    <a:pt x="251049" y="23894"/>
                  </a:lnTo>
                  <a:lnTo>
                    <a:pt x="249208" y="14458"/>
                  </a:lnTo>
                  <a:lnTo>
                    <a:pt x="244153" y="6878"/>
                  </a:lnTo>
                  <a:lnTo>
                    <a:pt x="236591" y="1832"/>
                  </a:lnTo>
                  <a:lnTo>
                    <a:pt x="227228" y="0"/>
                  </a:lnTo>
                  <a:close/>
                </a:path>
              </a:pathLst>
            </a:custGeom>
            <a:solidFill>
              <a:srgbClr val="FFFFFF"/>
            </a:solidFill>
          </p:spPr>
          <p:txBody>
            <a:bodyPr wrap="square" lIns="0" tIns="0" rIns="0" bIns="0" rtlCol="0"/>
            <a:lstStyle/>
            <a:p>
              <a:endParaRPr sz="1092"/>
            </a:p>
          </p:txBody>
        </p:sp>
        <p:sp>
          <p:nvSpPr>
            <p:cNvPr id="60" name="object 24">
              <a:extLst>
                <a:ext uri="{FF2B5EF4-FFF2-40B4-BE49-F238E27FC236}">
                  <a16:creationId xmlns:a16="http://schemas.microsoft.com/office/drawing/2014/main" id="{CC98E819-6451-A2A9-1C6E-E30290BC07C9}"/>
                </a:ext>
              </a:extLst>
            </p:cNvPr>
            <p:cNvSpPr/>
            <p:nvPr/>
          </p:nvSpPr>
          <p:spPr>
            <a:xfrm>
              <a:off x="11597823" y="2791639"/>
              <a:ext cx="115134" cy="184446"/>
            </a:xfrm>
            <a:custGeom>
              <a:avLst/>
              <a:gdLst/>
              <a:ahLst/>
              <a:cxnLst/>
              <a:rect l="l" t="t" r="r" b="b"/>
              <a:pathLst>
                <a:path w="189865" h="304164">
                  <a:moveTo>
                    <a:pt x="165911" y="0"/>
                  </a:moveTo>
                  <a:lnTo>
                    <a:pt x="23863" y="0"/>
                  </a:lnTo>
                  <a:lnTo>
                    <a:pt x="14444" y="1838"/>
                  </a:lnTo>
                  <a:lnTo>
                    <a:pt x="6874" y="6895"/>
                  </a:lnTo>
                  <a:lnTo>
                    <a:pt x="1832" y="14480"/>
                  </a:lnTo>
                  <a:lnTo>
                    <a:pt x="0" y="23905"/>
                  </a:lnTo>
                  <a:lnTo>
                    <a:pt x="0" y="280169"/>
                  </a:lnTo>
                  <a:lnTo>
                    <a:pt x="1832" y="289402"/>
                  </a:lnTo>
                  <a:lnTo>
                    <a:pt x="6874" y="296993"/>
                  </a:lnTo>
                  <a:lnTo>
                    <a:pt x="14444" y="302138"/>
                  </a:lnTo>
                  <a:lnTo>
                    <a:pt x="23863" y="304032"/>
                  </a:lnTo>
                  <a:lnTo>
                    <a:pt x="24302" y="303624"/>
                  </a:lnTo>
                  <a:lnTo>
                    <a:pt x="167863" y="303624"/>
                  </a:lnTo>
                  <a:lnTo>
                    <a:pt x="174967" y="302138"/>
                  </a:lnTo>
                  <a:lnTo>
                    <a:pt x="182578" y="296993"/>
                  </a:lnTo>
                  <a:lnTo>
                    <a:pt x="187821" y="289402"/>
                  </a:lnTo>
                  <a:lnTo>
                    <a:pt x="189774" y="280169"/>
                  </a:lnTo>
                  <a:lnTo>
                    <a:pt x="187821" y="270674"/>
                  </a:lnTo>
                  <a:lnTo>
                    <a:pt x="182578" y="262946"/>
                  </a:lnTo>
                  <a:lnTo>
                    <a:pt x="174967" y="257748"/>
                  </a:lnTo>
                  <a:lnTo>
                    <a:pt x="165911" y="255845"/>
                  </a:lnTo>
                  <a:lnTo>
                    <a:pt x="48176" y="255845"/>
                  </a:lnTo>
                  <a:lnTo>
                    <a:pt x="48176" y="175963"/>
                  </a:lnTo>
                  <a:lnTo>
                    <a:pt x="149440" y="175963"/>
                  </a:lnTo>
                  <a:lnTo>
                    <a:pt x="158620" y="174053"/>
                  </a:lnTo>
                  <a:lnTo>
                    <a:pt x="166217" y="168836"/>
                  </a:lnTo>
                  <a:lnTo>
                    <a:pt x="171392" y="161080"/>
                  </a:lnTo>
                  <a:lnTo>
                    <a:pt x="173303" y="151555"/>
                  </a:lnTo>
                  <a:lnTo>
                    <a:pt x="171392" y="142532"/>
                  </a:lnTo>
                  <a:lnTo>
                    <a:pt x="166217" y="134933"/>
                  </a:lnTo>
                  <a:lnTo>
                    <a:pt x="158620" y="129689"/>
                  </a:lnTo>
                  <a:lnTo>
                    <a:pt x="149440" y="127734"/>
                  </a:lnTo>
                  <a:lnTo>
                    <a:pt x="48176" y="127734"/>
                  </a:lnTo>
                  <a:lnTo>
                    <a:pt x="48176" y="48249"/>
                  </a:lnTo>
                  <a:lnTo>
                    <a:pt x="165911" y="48249"/>
                  </a:lnTo>
                  <a:lnTo>
                    <a:pt x="174967" y="46338"/>
                  </a:lnTo>
                  <a:lnTo>
                    <a:pt x="182578" y="41123"/>
                  </a:lnTo>
                  <a:lnTo>
                    <a:pt x="187821" y="33385"/>
                  </a:lnTo>
                  <a:lnTo>
                    <a:pt x="189774" y="23905"/>
                  </a:lnTo>
                  <a:lnTo>
                    <a:pt x="187821" y="14480"/>
                  </a:lnTo>
                  <a:lnTo>
                    <a:pt x="182578" y="6895"/>
                  </a:lnTo>
                  <a:lnTo>
                    <a:pt x="174967" y="1838"/>
                  </a:lnTo>
                  <a:lnTo>
                    <a:pt x="165911" y="0"/>
                  </a:lnTo>
                  <a:close/>
                </a:path>
                <a:path w="189865" h="304164">
                  <a:moveTo>
                    <a:pt x="167863" y="303624"/>
                  </a:moveTo>
                  <a:lnTo>
                    <a:pt x="24302" y="303624"/>
                  </a:lnTo>
                  <a:lnTo>
                    <a:pt x="24302" y="304032"/>
                  </a:lnTo>
                  <a:lnTo>
                    <a:pt x="165911" y="304032"/>
                  </a:lnTo>
                  <a:lnTo>
                    <a:pt x="167863" y="303624"/>
                  </a:lnTo>
                  <a:close/>
                </a:path>
              </a:pathLst>
            </a:custGeom>
            <a:solidFill>
              <a:srgbClr val="FFFFFF"/>
            </a:solidFill>
          </p:spPr>
          <p:txBody>
            <a:bodyPr wrap="square" lIns="0" tIns="0" rIns="0" bIns="0" rtlCol="0"/>
            <a:lstStyle/>
            <a:p>
              <a:endParaRPr sz="1092"/>
            </a:p>
          </p:txBody>
        </p:sp>
        <p:sp>
          <p:nvSpPr>
            <p:cNvPr id="61" name="object 25">
              <a:extLst>
                <a:ext uri="{FF2B5EF4-FFF2-40B4-BE49-F238E27FC236}">
                  <a16:creationId xmlns:a16="http://schemas.microsoft.com/office/drawing/2014/main" id="{E910755D-662E-613D-E1BE-7B463F7D5622}"/>
                </a:ext>
              </a:extLst>
            </p:cNvPr>
            <p:cNvSpPr/>
            <p:nvPr/>
          </p:nvSpPr>
          <p:spPr>
            <a:xfrm>
              <a:off x="10687801" y="2996742"/>
              <a:ext cx="118600" cy="29650"/>
            </a:xfrm>
            <a:custGeom>
              <a:avLst/>
              <a:gdLst/>
              <a:ahLst/>
              <a:cxnLst/>
              <a:rect l="l" t="t" r="r" b="b"/>
              <a:pathLst>
                <a:path w="195579" h="48895">
                  <a:moveTo>
                    <a:pt x="171554" y="0"/>
                  </a:moveTo>
                  <a:lnTo>
                    <a:pt x="23747" y="0"/>
                  </a:lnTo>
                  <a:lnTo>
                    <a:pt x="14383" y="1971"/>
                  </a:lnTo>
                  <a:lnTo>
                    <a:pt x="6847" y="7279"/>
                  </a:lnTo>
                  <a:lnTo>
                    <a:pt x="1825" y="15019"/>
                  </a:lnTo>
                  <a:lnTo>
                    <a:pt x="0" y="24281"/>
                  </a:lnTo>
                  <a:lnTo>
                    <a:pt x="1825" y="33741"/>
                  </a:lnTo>
                  <a:lnTo>
                    <a:pt x="6847" y="41353"/>
                  </a:lnTo>
                  <a:lnTo>
                    <a:pt x="14383" y="46426"/>
                  </a:lnTo>
                  <a:lnTo>
                    <a:pt x="23747" y="48270"/>
                  </a:lnTo>
                  <a:lnTo>
                    <a:pt x="171554" y="48270"/>
                  </a:lnTo>
                  <a:lnTo>
                    <a:pt x="180947" y="46426"/>
                  </a:lnTo>
                  <a:lnTo>
                    <a:pt x="188543" y="41353"/>
                  </a:lnTo>
                  <a:lnTo>
                    <a:pt x="193627" y="33741"/>
                  </a:lnTo>
                  <a:lnTo>
                    <a:pt x="195480" y="24281"/>
                  </a:lnTo>
                  <a:lnTo>
                    <a:pt x="193627" y="15019"/>
                  </a:lnTo>
                  <a:lnTo>
                    <a:pt x="188543" y="7279"/>
                  </a:lnTo>
                  <a:lnTo>
                    <a:pt x="180947" y="1971"/>
                  </a:lnTo>
                  <a:lnTo>
                    <a:pt x="171554" y="0"/>
                  </a:lnTo>
                  <a:close/>
                </a:path>
              </a:pathLst>
            </a:custGeom>
            <a:solidFill>
              <a:srgbClr val="FFFFFF"/>
            </a:solidFill>
          </p:spPr>
          <p:txBody>
            <a:bodyPr wrap="square" lIns="0" tIns="0" rIns="0" bIns="0" rtlCol="0"/>
            <a:lstStyle/>
            <a:p>
              <a:endParaRPr sz="1092"/>
            </a:p>
          </p:txBody>
        </p:sp>
        <p:pic>
          <p:nvPicPr>
            <p:cNvPr id="62" name="object 26">
              <a:extLst>
                <a:ext uri="{FF2B5EF4-FFF2-40B4-BE49-F238E27FC236}">
                  <a16:creationId xmlns:a16="http://schemas.microsoft.com/office/drawing/2014/main" id="{8DA23C3D-247A-C8FD-A765-0FC31343D6E3}"/>
                </a:ext>
              </a:extLst>
            </p:cNvPr>
            <p:cNvPicPr/>
            <p:nvPr/>
          </p:nvPicPr>
          <p:blipFill>
            <a:blip r:embed="rId10" cstate="print"/>
            <a:stretch>
              <a:fillRect/>
            </a:stretch>
          </p:blipFill>
          <p:spPr>
            <a:xfrm>
              <a:off x="11734127" y="2925773"/>
              <a:ext cx="49692" cy="49787"/>
            </a:xfrm>
            <a:prstGeom prst="rect">
              <a:avLst/>
            </a:prstGeom>
          </p:spPr>
        </p:pic>
      </p:grpSp>
      <p:sp>
        <p:nvSpPr>
          <p:cNvPr id="63" name="Rectángulo 62">
            <a:extLst>
              <a:ext uri="{FF2B5EF4-FFF2-40B4-BE49-F238E27FC236}">
                <a16:creationId xmlns:a16="http://schemas.microsoft.com/office/drawing/2014/main" id="{9D4EFAF5-1703-DF95-32E8-7606125DB68B}"/>
              </a:ext>
            </a:extLst>
          </p:cNvPr>
          <p:cNvSpPr/>
          <p:nvPr/>
        </p:nvSpPr>
        <p:spPr>
          <a:xfrm>
            <a:off x="920215" y="5341720"/>
            <a:ext cx="3196061" cy="769441"/>
          </a:xfrm>
          <a:prstGeom prst="rect">
            <a:avLst/>
          </a:prstGeom>
        </p:spPr>
        <p:txBody>
          <a:bodyPr wrap="square">
            <a:spAutoFit/>
          </a:bodyPr>
          <a:lstStyle/>
          <a:p>
            <a:pPr algn="ctr"/>
            <a:r>
              <a:rPr lang="es-CL" sz="1100" b="1" dirty="0">
                <a:solidFill>
                  <a:schemeClr val="bg1"/>
                </a:solidFill>
                <a:latin typeface="Figtree" pitchFamily="2" charset="0"/>
                <a:ea typeface="Tahoma" panose="020B0604030504040204" pitchFamily="34" charset="0"/>
                <a:cs typeface="Tahoma" panose="020B0604030504040204" pitchFamily="34" charset="0"/>
              </a:rPr>
              <a:t>Alejandra Villa  </a:t>
            </a:r>
          </a:p>
          <a:p>
            <a:pPr algn="ctr"/>
            <a:endParaRPr lang="es-CL" sz="1100" b="1" dirty="0">
              <a:solidFill>
                <a:schemeClr val="bg1"/>
              </a:solidFill>
              <a:latin typeface="Figtree" pitchFamily="2" charset="0"/>
              <a:ea typeface="Tahoma" panose="020B0604030504040204" pitchFamily="34" charset="0"/>
              <a:cs typeface="Tahoma" panose="020B0604030504040204" pitchFamily="34" charset="0"/>
            </a:endParaRPr>
          </a:p>
          <a:p>
            <a:pPr algn="ctr"/>
            <a:r>
              <a:rPr lang="es-CL" sz="1100" dirty="0">
                <a:solidFill>
                  <a:schemeClr val="bg1"/>
                </a:solidFill>
                <a:latin typeface="Figtree" pitchFamily="2" charset="0"/>
                <a:ea typeface="Tahoma" panose="020B0604030504040204" pitchFamily="34" charset="0"/>
                <a:cs typeface="Tahoma" panose="020B0604030504040204" pitchFamily="34" charset="0"/>
              </a:rPr>
              <a:t>Gerente de Administración y Finanzas</a:t>
            </a:r>
          </a:p>
          <a:p>
            <a:pPr algn="ctr"/>
            <a:r>
              <a:rPr lang="es-CL" sz="1100" dirty="0" err="1">
                <a:solidFill>
                  <a:schemeClr val="bg1"/>
                </a:solidFill>
                <a:latin typeface="Figtree" pitchFamily="2" charset="0"/>
                <a:ea typeface="Tahoma" panose="020B0604030504040204" pitchFamily="34" charset="0"/>
                <a:cs typeface="Tahoma" panose="020B0604030504040204" pitchFamily="34" charset="0"/>
              </a:rPr>
              <a:t>alejandra.villa@imanquehue.com</a:t>
            </a:r>
            <a:endParaRPr lang="es-CL" sz="1100" dirty="0">
              <a:solidFill>
                <a:schemeClr val="bg1"/>
              </a:solidFill>
              <a:latin typeface="Figtree" pitchFamily="2" charset="0"/>
              <a:ea typeface="Tahoma" panose="020B0604030504040204" pitchFamily="34" charset="0"/>
              <a:cs typeface="Tahoma" panose="020B0604030504040204" pitchFamily="34" charset="0"/>
            </a:endParaRPr>
          </a:p>
        </p:txBody>
      </p:sp>
      <p:sp>
        <p:nvSpPr>
          <p:cNvPr id="64" name="Rectángulo 63">
            <a:extLst>
              <a:ext uri="{FF2B5EF4-FFF2-40B4-BE49-F238E27FC236}">
                <a16:creationId xmlns:a16="http://schemas.microsoft.com/office/drawing/2014/main" id="{72DF770B-DE62-453E-BC9E-131D36B599F1}"/>
              </a:ext>
            </a:extLst>
          </p:cNvPr>
          <p:cNvSpPr/>
          <p:nvPr/>
        </p:nvSpPr>
        <p:spPr>
          <a:xfrm>
            <a:off x="8355124" y="5341720"/>
            <a:ext cx="3196061" cy="769441"/>
          </a:xfrm>
          <a:prstGeom prst="rect">
            <a:avLst/>
          </a:prstGeom>
        </p:spPr>
        <p:txBody>
          <a:bodyPr wrap="square">
            <a:spAutoFit/>
          </a:bodyPr>
          <a:lstStyle/>
          <a:p>
            <a:pPr algn="ctr"/>
            <a:r>
              <a:rPr lang="es-CL" sz="1100" b="1" dirty="0">
                <a:solidFill>
                  <a:schemeClr val="bg1"/>
                </a:solidFill>
                <a:latin typeface="Figtree" pitchFamily="2" charset="0"/>
                <a:ea typeface="Tahoma" panose="020B0604030504040204" pitchFamily="34" charset="0"/>
                <a:cs typeface="Tahoma" panose="020B0604030504040204" pitchFamily="34" charset="0"/>
              </a:rPr>
              <a:t>Pablo Elgueta</a:t>
            </a:r>
          </a:p>
          <a:p>
            <a:pPr algn="ctr"/>
            <a:endParaRPr lang="es-CL" sz="1100" b="1" dirty="0">
              <a:solidFill>
                <a:schemeClr val="bg1"/>
              </a:solidFill>
              <a:latin typeface="Figtree" pitchFamily="2" charset="0"/>
              <a:ea typeface="Tahoma" panose="020B0604030504040204" pitchFamily="34" charset="0"/>
              <a:cs typeface="Tahoma" panose="020B0604030504040204" pitchFamily="34" charset="0"/>
            </a:endParaRPr>
          </a:p>
          <a:p>
            <a:pPr algn="ctr"/>
            <a:r>
              <a:rPr lang="es-CL" sz="1100" dirty="0">
                <a:solidFill>
                  <a:schemeClr val="bg1"/>
                </a:solidFill>
                <a:latin typeface="Figtree" pitchFamily="2" charset="0"/>
                <a:ea typeface="Tahoma" panose="020B0604030504040204" pitchFamily="34" charset="0"/>
                <a:cs typeface="Tahoma" panose="020B0604030504040204" pitchFamily="34" charset="0"/>
              </a:rPr>
              <a:t>Subgerente de </a:t>
            </a:r>
            <a:r>
              <a:rPr lang="es-CL" sz="1100">
                <a:solidFill>
                  <a:schemeClr val="bg1"/>
                </a:solidFill>
                <a:latin typeface="Figtree" pitchFamily="2" charset="0"/>
                <a:ea typeface="Tahoma" panose="020B0604030504040204" pitchFamily="34" charset="0"/>
                <a:cs typeface="Tahoma" panose="020B0604030504040204" pitchFamily="34" charset="0"/>
              </a:rPr>
              <a:t>Finanzas y Planificación</a:t>
            </a:r>
            <a:endParaRPr lang="es-CL" sz="1100" dirty="0">
              <a:solidFill>
                <a:schemeClr val="bg1"/>
              </a:solidFill>
              <a:latin typeface="Figtree" pitchFamily="2" charset="0"/>
              <a:ea typeface="Tahoma" panose="020B0604030504040204" pitchFamily="34" charset="0"/>
              <a:cs typeface="Tahoma" panose="020B0604030504040204" pitchFamily="34" charset="0"/>
            </a:endParaRPr>
          </a:p>
          <a:p>
            <a:pPr algn="ctr"/>
            <a:r>
              <a:rPr lang="es-CL" sz="1100" dirty="0">
                <a:solidFill>
                  <a:schemeClr val="bg1"/>
                </a:solidFill>
                <a:latin typeface="Figtree" pitchFamily="2" charset="0"/>
                <a:ea typeface="Tahoma" panose="020B0604030504040204" pitchFamily="34" charset="0"/>
                <a:cs typeface="Tahoma" panose="020B0604030504040204" pitchFamily="34" charset="0"/>
              </a:rPr>
              <a:t>pablo.elgueta@imanquehue.com</a:t>
            </a:r>
          </a:p>
        </p:txBody>
      </p:sp>
      <p:sp>
        <p:nvSpPr>
          <p:cNvPr id="3" name="object 2">
            <a:extLst>
              <a:ext uri="{FF2B5EF4-FFF2-40B4-BE49-F238E27FC236}">
                <a16:creationId xmlns:a16="http://schemas.microsoft.com/office/drawing/2014/main" id="{9B6E8AB5-F64E-916C-4976-5C139CE66D6B}"/>
              </a:ext>
            </a:extLst>
          </p:cNvPr>
          <p:cNvSpPr/>
          <p:nvPr/>
        </p:nvSpPr>
        <p:spPr>
          <a:xfrm>
            <a:off x="2270912" y="4682859"/>
            <a:ext cx="494665" cy="489584"/>
          </a:xfrm>
          <a:custGeom>
            <a:avLst/>
            <a:gdLst/>
            <a:ahLst/>
            <a:cxnLst/>
            <a:rect l="l" t="t" r="r" b="b"/>
            <a:pathLst>
              <a:path w="494665" h="489585">
                <a:moveTo>
                  <a:pt x="282231" y="363067"/>
                </a:moveTo>
                <a:lnTo>
                  <a:pt x="211374" y="363067"/>
                </a:lnTo>
                <a:lnTo>
                  <a:pt x="245739" y="489371"/>
                </a:lnTo>
                <a:lnTo>
                  <a:pt x="247856" y="489371"/>
                </a:lnTo>
                <a:lnTo>
                  <a:pt x="282231" y="363067"/>
                </a:lnTo>
                <a:close/>
              </a:path>
              <a:path w="494665" h="489585">
                <a:moveTo>
                  <a:pt x="341831" y="324482"/>
                </a:moveTo>
                <a:lnTo>
                  <a:pt x="151763" y="324482"/>
                </a:lnTo>
                <a:lnTo>
                  <a:pt x="111681" y="453295"/>
                </a:lnTo>
                <a:lnTo>
                  <a:pt x="211374" y="363067"/>
                </a:lnTo>
                <a:lnTo>
                  <a:pt x="353838" y="363067"/>
                </a:lnTo>
                <a:lnTo>
                  <a:pt x="341831" y="324482"/>
                </a:lnTo>
                <a:close/>
              </a:path>
              <a:path w="494665" h="489585">
                <a:moveTo>
                  <a:pt x="353838" y="363067"/>
                </a:moveTo>
                <a:lnTo>
                  <a:pt x="282231" y="363067"/>
                </a:lnTo>
                <a:lnTo>
                  <a:pt x="381914" y="453295"/>
                </a:lnTo>
                <a:lnTo>
                  <a:pt x="353838" y="363067"/>
                </a:lnTo>
                <a:close/>
              </a:path>
              <a:path w="494665" h="489585">
                <a:moveTo>
                  <a:pt x="57923" y="76678"/>
                </a:moveTo>
                <a:lnTo>
                  <a:pt x="132413" y="188915"/>
                </a:lnTo>
                <a:lnTo>
                  <a:pt x="0" y="205629"/>
                </a:lnTo>
                <a:lnTo>
                  <a:pt x="0" y="205948"/>
                </a:lnTo>
                <a:lnTo>
                  <a:pt x="122330" y="259552"/>
                </a:lnTo>
                <a:lnTo>
                  <a:pt x="19464" y="346104"/>
                </a:lnTo>
                <a:lnTo>
                  <a:pt x="151763" y="324482"/>
                </a:lnTo>
                <a:lnTo>
                  <a:pt x="448433" y="324482"/>
                </a:lnTo>
                <a:lnTo>
                  <a:pt x="371265" y="259552"/>
                </a:lnTo>
                <a:lnTo>
                  <a:pt x="494172" y="205700"/>
                </a:lnTo>
                <a:lnTo>
                  <a:pt x="361181" y="188915"/>
                </a:lnTo>
                <a:lnTo>
                  <a:pt x="396984" y="134969"/>
                </a:lnTo>
                <a:lnTo>
                  <a:pt x="178810" y="134969"/>
                </a:lnTo>
                <a:lnTo>
                  <a:pt x="57923" y="76678"/>
                </a:lnTo>
                <a:close/>
              </a:path>
              <a:path w="494665" h="489585">
                <a:moveTo>
                  <a:pt x="448433" y="324482"/>
                </a:moveTo>
                <a:lnTo>
                  <a:pt x="341831" y="324482"/>
                </a:lnTo>
                <a:lnTo>
                  <a:pt x="474131" y="346104"/>
                </a:lnTo>
                <a:lnTo>
                  <a:pt x="448433" y="324482"/>
                </a:lnTo>
                <a:close/>
              </a:path>
              <a:path w="494665" h="489585">
                <a:moveTo>
                  <a:pt x="176391" y="0"/>
                </a:moveTo>
                <a:lnTo>
                  <a:pt x="178810" y="134969"/>
                </a:lnTo>
                <a:lnTo>
                  <a:pt x="314785" y="134969"/>
                </a:lnTo>
                <a:lnTo>
                  <a:pt x="315145" y="114865"/>
                </a:lnTo>
                <a:lnTo>
                  <a:pt x="246797" y="114865"/>
                </a:lnTo>
                <a:lnTo>
                  <a:pt x="176391" y="0"/>
                </a:lnTo>
                <a:close/>
              </a:path>
              <a:path w="494665" h="489585">
                <a:moveTo>
                  <a:pt x="435671" y="76678"/>
                </a:moveTo>
                <a:lnTo>
                  <a:pt x="314785" y="134969"/>
                </a:lnTo>
                <a:lnTo>
                  <a:pt x="396984" y="134969"/>
                </a:lnTo>
                <a:lnTo>
                  <a:pt x="435671" y="76678"/>
                </a:lnTo>
                <a:close/>
              </a:path>
              <a:path w="494665" h="489585">
                <a:moveTo>
                  <a:pt x="317203" y="0"/>
                </a:moveTo>
                <a:lnTo>
                  <a:pt x="246797" y="114865"/>
                </a:lnTo>
                <a:lnTo>
                  <a:pt x="315145" y="114865"/>
                </a:lnTo>
                <a:lnTo>
                  <a:pt x="317203" y="0"/>
                </a:lnTo>
                <a:close/>
              </a:path>
            </a:pathLst>
          </a:custGeom>
          <a:solidFill>
            <a:srgbClr val="FAB526"/>
          </a:solidFill>
        </p:spPr>
        <p:txBody>
          <a:bodyPr wrap="square" lIns="0" tIns="0" rIns="0" bIns="0" rtlCol="0"/>
          <a:lstStyle/>
          <a:p>
            <a:endParaRPr/>
          </a:p>
        </p:txBody>
      </p:sp>
      <p:sp>
        <p:nvSpPr>
          <p:cNvPr id="4" name="object 2">
            <a:extLst>
              <a:ext uri="{FF2B5EF4-FFF2-40B4-BE49-F238E27FC236}">
                <a16:creationId xmlns:a16="http://schemas.microsoft.com/office/drawing/2014/main" id="{3B65A917-80A8-91A5-4A14-19CC5F797016}"/>
              </a:ext>
            </a:extLst>
          </p:cNvPr>
          <p:cNvSpPr/>
          <p:nvPr/>
        </p:nvSpPr>
        <p:spPr>
          <a:xfrm>
            <a:off x="9705823" y="4682859"/>
            <a:ext cx="494665" cy="489584"/>
          </a:xfrm>
          <a:custGeom>
            <a:avLst/>
            <a:gdLst/>
            <a:ahLst/>
            <a:cxnLst/>
            <a:rect l="l" t="t" r="r" b="b"/>
            <a:pathLst>
              <a:path w="494665" h="489585">
                <a:moveTo>
                  <a:pt x="282231" y="363067"/>
                </a:moveTo>
                <a:lnTo>
                  <a:pt x="211374" y="363067"/>
                </a:lnTo>
                <a:lnTo>
                  <a:pt x="245739" y="489371"/>
                </a:lnTo>
                <a:lnTo>
                  <a:pt x="247856" y="489371"/>
                </a:lnTo>
                <a:lnTo>
                  <a:pt x="282231" y="363067"/>
                </a:lnTo>
                <a:close/>
              </a:path>
              <a:path w="494665" h="489585">
                <a:moveTo>
                  <a:pt x="341831" y="324482"/>
                </a:moveTo>
                <a:lnTo>
                  <a:pt x="151763" y="324482"/>
                </a:lnTo>
                <a:lnTo>
                  <a:pt x="111681" y="453295"/>
                </a:lnTo>
                <a:lnTo>
                  <a:pt x="211374" y="363067"/>
                </a:lnTo>
                <a:lnTo>
                  <a:pt x="353838" y="363067"/>
                </a:lnTo>
                <a:lnTo>
                  <a:pt x="341831" y="324482"/>
                </a:lnTo>
                <a:close/>
              </a:path>
              <a:path w="494665" h="489585">
                <a:moveTo>
                  <a:pt x="353838" y="363067"/>
                </a:moveTo>
                <a:lnTo>
                  <a:pt x="282231" y="363067"/>
                </a:lnTo>
                <a:lnTo>
                  <a:pt x="381914" y="453295"/>
                </a:lnTo>
                <a:lnTo>
                  <a:pt x="353838" y="363067"/>
                </a:lnTo>
                <a:close/>
              </a:path>
              <a:path w="494665" h="489585">
                <a:moveTo>
                  <a:pt x="57923" y="76678"/>
                </a:moveTo>
                <a:lnTo>
                  <a:pt x="132413" y="188915"/>
                </a:lnTo>
                <a:lnTo>
                  <a:pt x="0" y="205629"/>
                </a:lnTo>
                <a:lnTo>
                  <a:pt x="0" y="205948"/>
                </a:lnTo>
                <a:lnTo>
                  <a:pt x="122330" y="259552"/>
                </a:lnTo>
                <a:lnTo>
                  <a:pt x="19464" y="346104"/>
                </a:lnTo>
                <a:lnTo>
                  <a:pt x="151763" y="324482"/>
                </a:lnTo>
                <a:lnTo>
                  <a:pt x="448433" y="324482"/>
                </a:lnTo>
                <a:lnTo>
                  <a:pt x="371265" y="259552"/>
                </a:lnTo>
                <a:lnTo>
                  <a:pt x="494172" y="205700"/>
                </a:lnTo>
                <a:lnTo>
                  <a:pt x="361181" y="188915"/>
                </a:lnTo>
                <a:lnTo>
                  <a:pt x="396984" y="134969"/>
                </a:lnTo>
                <a:lnTo>
                  <a:pt x="178810" y="134969"/>
                </a:lnTo>
                <a:lnTo>
                  <a:pt x="57923" y="76678"/>
                </a:lnTo>
                <a:close/>
              </a:path>
              <a:path w="494665" h="489585">
                <a:moveTo>
                  <a:pt x="448433" y="324482"/>
                </a:moveTo>
                <a:lnTo>
                  <a:pt x="341831" y="324482"/>
                </a:lnTo>
                <a:lnTo>
                  <a:pt x="474131" y="346104"/>
                </a:lnTo>
                <a:lnTo>
                  <a:pt x="448433" y="324482"/>
                </a:lnTo>
                <a:close/>
              </a:path>
              <a:path w="494665" h="489585">
                <a:moveTo>
                  <a:pt x="176391" y="0"/>
                </a:moveTo>
                <a:lnTo>
                  <a:pt x="178810" y="134969"/>
                </a:lnTo>
                <a:lnTo>
                  <a:pt x="314785" y="134969"/>
                </a:lnTo>
                <a:lnTo>
                  <a:pt x="315145" y="114865"/>
                </a:lnTo>
                <a:lnTo>
                  <a:pt x="246797" y="114865"/>
                </a:lnTo>
                <a:lnTo>
                  <a:pt x="176391" y="0"/>
                </a:lnTo>
                <a:close/>
              </a:path>
              <a:path w="494665" h="489585">
                <a:moveTo>
                  <a:pt x="435671" y="76678"/>
                </a:moveTo>
                <a:lnTo>
                  <a:pt x="314785" y="134969"/>
                </a:lnTo>
                <a:lnTo>
                  <a:pt x="396984" y="134969"/>
                </a:lnTo>
                <a:lnTo>
                  <a:pt x="435671" y="76678"/>
                </a:lnTo>
                <a:close/>
              </a:path>
              <a:path w="494665" h="489585">
                <a:moveTo>
                  <a:pt x="317203" y="0"/>
                </a:moveTo>
                <a:lnTo>
                  <a:pt x="246797" y="114865"/>
                </a:lnTo>
                <a:lnTo>
                  <a:pt x="315145" y="114865"/>
                </a:lnTo>
                <a:lnTo>
                  <a:pt x="317203" y="0"/>
                </a:lnTo>
                <a:close/>
              </a:path>
            </a:pathLst>
          </a:custGeom>
          <a:solidFill>
            <a:srgbClr val="FAB526"/>
          </a:solidFill>
        </p:spPr>
        <p:txBody>
          <a:bodyPr wrap="square" lIns="0" tIns="0" rIns="0" bIns="0" rtlCol="0"/>
          <a:lstStyle/>
          <a:p>
            <a:endParaRPr/>
          </a:p>
        </p:txBody>
      </p:sp>
      <p:sp>
        <p:nvSpPr>
          <p:cNvPr id="5" name="Diagrama de flujo: terminador 4">
            <a:extLst>
              <a:ext uri="{FF2B5EF4-FFF2-40B4-BE49-F238E27FC236}">
                <a16:creationId xmlns:a16="http://schemas.microsoft.com/office/drawing/2014/main" id="{7561B21D-A639-C82A-A2C3-B21FCD3E336B}"/>
              </a:ext>
            </a:extLst>
          </p:cNvPr>
          <p:cNvSpPr/>
          <p:nvPr/>
        </p:nvSpPr>
        <p:spPr>
          <a:xfrm>
            <a:off x="9410700" y="5341719"/>
            <a:ext cx="1104900" cy="258981"/>
          </a:xfrm>
          <a:prstGeom prst="flowChartTerminator">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Diagrama de flujo: terminador 5">
            <a:extLst>
              <a:ext uri="{FF2B5EF4-FFF2-40B4-BE49-F238E27FC236}">
                <a16:creationId xmlns:a16="http://schemas.microsoft.com/office/drawing/2014/main" id="{0B19582A-5E21-22D7-0D32-4AB7D30AB074}"/>
              </a:ext>
            </a:extLst>
          </p:cNvPr>
          <p:cNvSpPr/>
          <p:nvPr/>
        </p:nvSpPr>
        <p:spPr>
          <a:xfrm>
            <a:off x="1965794" y="5341718"/>
            <a:ext cx="1104900" cy="258981"/>
          </a:xfrm>
          <a:prstGeom prst="flowChartTerminator">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35492101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Conector recto 8">
            <a:extLst>
              <a:ext uri="{FF2B5EF4-FFF2-40B4-BE49-F238E27FC236}">
                <a16:creationId xmlns:a16="http://schemas.microsoft.com/office/drawing/2014/main" id="{1E5A7F53-7AC6-4E97-3314-188A27A7316F}"/>
              </a:ext>
            </a:extLst>
          </p:cNvPr>
          <p:cNvCxnSpPr>
            <a:cxnSpLocks/>
          </p:cNvCxnSpPr>
          <p:nvPr/>
        </p:nvCxnSpPr>
        <p:spPr>
          <a:xfrm>
            <a:off x="4501770" y="0"/>
            <a:ext cx="0" cy="6858000"/>
          </a:xfrm>
          <a:prstGeom prst="line">
            <a:avLst/>
          </a:prstGeom>
          <a:ln>
            <a:solidFill>
              <a:srgbClr val="525360"/>
            </a:solidFill>
          </a:ln>
        </p:spPr>
        <p:style>
          <a:lnRef idx="2">
            <a:schemeClr val="accent1"/>
          </a:lnRef>
          <a:fillRef idx="0">
            <a:schemeClr val="accent1"/>
          </a:fillRef>
          <a:effectRef idx="1">
            <a:schemeClr val="accent1"/>
          </a:effectRef>
          <a:fontRef idx="minor">
            <a:schemeClr val="tx1"/>
          </a:fontRef>
        </p:style>
      </p:cxnSp>
      <p:sp>
        <p:nvSpPr>
          <p:cNvPr id="2" name="Diagrama de flujo: terminador 1">
            <a:extLst>
              <a:ext uri="{FF2B5EF4-FFF2-40B4-BE49-F238E27FC236}">
                <a16:creationId xmlns:a16="http://schemas.microsoft.com/office/drawing/2014/main" id="{D35758FD-9BC8-4E67-758A-502A24792FD3}"/>
              </a:ext>
            </a:extLst>
          </p:cNvPr>
          <p:cNvSpPr/>
          <p:nvPr/>
        </p:nvSpPr>
        <p:spPr>
          <a:xfrm>
            <a:off x="549182" y="752123"/>
            <a:ext cx="2106225" cy="526071"/>
          </a:xfrm>
          <a:prstGeom prst="flowChartTerminator">
            <a:avLst/>
          </a:prstGeom>
          <a:solidFill>
            <a:srgbClr val="212432"/>
          </a:solidFill>
          <a:ln w="19050">
            <a:solidFill>
              <a:srgbClr val="2124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 name="Marcador de número de diapositiva 26">
            <a:extLst>
              <a:ext uri="{FF2B5EF4-FFF2-40B4-BE49-F238E27FC236}">
                <a16:creationId xmlns:a16="http://schemas.microsoft.com/office/drawing/2014/main" id="{42B5191A-96C4-376E-59FA-93689562065A}"/>
              </a:ext>
            </a:extLst>
          </p:cNvPr>
          <p:cNvSpPr>
            <a:spLocks noGrp="1"/>
          </p:cNvSpPr>
          <p:nvPr>
            <p:ph type="sldNum" sz="quarter" idx="12"/>
          </p:nvPr>
        </p:nvSpPr>
        <p:spPr>
          <a:xfrm>
            <a:off x="9436559" y="6492875"/>
            <a:ext cx="2743200" cy="365125"/>
          </a:xfrm>
        </p:spPr>
        <p:txBody>
          <a:bodyPr/>
          <a:lstStyle/>
          <a:p>
            <a:fld id="{39B87576-7C68-C242-B35B-2E94CD316B04}" type="slidenum">
              <a:rPr lang="es-ES_tradnl" smtClean="0"/>
              <a:t>3</a:t>
            </a:fld>
            <a:endParaRPr lang="es-ES_tradnl" dirty="0"/>
          </a:p>
        </p:txBody>
      </p:sp>
      <p:sp>
        <p:nvSpPr>
          <p:cNvPr id="5" name="Marcador de pie de página 3">
            <a:extLst>
              <a:ext uri="{FF2B5EF4-FFF2-40B4-BE49-F238E27FC236}">
                <a16:creationId xmlns:a16="http://schemas.microsoft.com/office/drawing/2014/main" id="{F22BE6ED-0BC5-3EB0-B640-33AC3304C9CB}"/>
              </a:ext>
            </a:extLst>
          </p:cNvPr>
          <p:cNvSpPr txBox="1">
            <a:spLocks/>
          </p:cNvSpPr>
          <p:nvPr/>
        </p:nvSpPr>
        <p:spPr>
          <a:xfrm>
            <a:off x="0" y="6438813"/>
            <a:ext cx="12192000" cy="432000"/>
          </a:xfrm>
          <a:prstGeom prst="rect">
            <a:avLst/>
          </a:prstGeom>
          <a:solidFill>
            <a:srgbClr val="212432"/>
          </a:solidFill>
          <a:ln>
            <a:noFill/>
          </a:ln>
        </p:spPr>
        <p:txBody>
          <a:bodyPr vert="horz" lIns="91440" tIns="45720" rIns="91440" bIns="45720" rtlCol="0" anchor="ctr"/>
          <a:lstStyle>
            <a:defPPr>
              <a:defRPr lang="es-ES_tradnl"/>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L" sz="1100" dirty="0">
                <a:ln w="6350">
                  <a:solidFill>
                    <a:schemeClr val="bg1"/>
                  </a:solidFill>
                </a:ln>
                <a:latin typeface="Figtree" pitchFamily="2" charset="0"/>
                <a:ea typeface="Microsoft Sans Serif" panose="020B0604020202020204" pitchFamily="34" charset="0"/>
                <a:cs typeface="Microsoft Sans Serif" panose="020B0604020202020204" pitchFamily="34" charset="0"/>
              </a:rPr>
              <a:t>Presentación de Resultados 3T24 / Septiembre 2024</a:t>
            </a:r>
          </a:p>
        </p:txBody>
      </p:sp>
      <p:pic>
        <p:nvPicPr>
          <p:cNvPr id="6" name="Imagen 5">
            <a:extLst>
              <a:ext uri="{FF2B5EF4-FFF2-40B4-BE49-F238E27FC236}">
                <a16:creationId xmlns:a16="http://schemas.microsoft.com/office/drawing/2014/main" id="{D99DFD74-FEB6-9B0C-3B4E-F9AE8606089B}"/>
              </a:ext>
            </a:extLst>
          </p:cNvPr>
          <p:cNvPicPr>
            <a:picLocks noChangeAspect="1"/>
          </p:cNvPicPr>
          <p:nvPr/>
        </p:nvPicPr>
        <p:blipFill>
          <a:blip r:embed="rId2">
            <a:biLevel thresh="25000"/>
          </a:blip>
          <a:stretch>
            <a:fillRect/>
          </a:stretch>
        </p:blipFill>
        <p:spPr>
          <a:xfrm>
            <a:off x="661035" y="6529451"/>
            <a:ext cx="605790" cy="274320"/>
          </a:xfrm>
          <a:prstGeom prst="rect">
            <a:avLst/>
          </a:prstGeom>
        </p:spPr>
      </p:pic>
      <p:sp>
        <p:nvSpPr>
          <p:cNvPr id="7" name="Marcador de número de diapositiva 10">
            <a:extLst>
              <a:ext uri="{FF2B5EF4-FFF2-40B4-BE49-F238E27FC236}">
                <a16:creationId xmlns:a16="http://schemas.microsoft.com/office/drawing/2014/main" id="{93641B61-772D-FD28-C8A3-6D6B42BB8D3C}"/>
              </a:ext>
            </a:extLst>
          </p:cNvPr>
          <p:cNvSpPr txBox="1">
            <a:spLocks/>
          </p:cNvSpPr>
          <p:nvPr/>
        </p:nvSpPr>
        <p:spPr>
          <a:xfrm>
            <a:off x="9315494" y="6492875"/>
            <a:ext cx="2743200" cy="365125"/>
          </a:xfrm>
          <a:prstGeom prst="rect">
            <a:avLst/>
          </a:prstGeom>
        </p:spPr>
        <p:txBody>
          <a:bodyPr vert="horz" lIns="91440" tIns="45720" rIns="91440" bIns="45720" rtlCol="0" anchor="ctr"/>
          <a:lstStyle>
            <a:defPPr>
              <a:defRPr lang="es-ES_tradnl"/>
            </a:defPPr>
            <a:lvl1pPr marL="0" algn="r" defTabSz="914400" rtl="0" eaLnBrk="1" latinLnBrk="0" hangingPunct="1">
              <a:defRPr sz="1200" kern="1200">
                <a:solidFill>
                  <a:schemeClr val="bg1"/>
                </a:solidFill>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CDD08E-3282-4844-AD9C-AEA00011782B}" type="slidenum">
              <a:rPr lang="es-CL" sz="1100" smtClean="0">
                <a:latin typeface="Figtree" pitchFamily="2" charset="0"/>
              </a:rPr>
              <a:pPr/>
              <a:t>3</a:t>
            </a:fld>
            <a:endParaRPr lang="es-CL" sz="1100" dirty="0">
              <a:latin typeface="Figtree" pitchFamily="2" charset="0"/>
            </a:endParaRPr>
          </a:p>
        </p:txBody>
      </p:sp>
      <p:sp>
        <p:nvSpPr>
          <p:cNvPr id="8" name="Marcador de texto 3">
            <a:extLst>
              <a:ext uri="{FF2B5EF4-FFF2-40B4-BE49-F238E27FC236}">
                <a16:creationId xmlns:a16="http://schemas.microsoft.com/office/drawing/2014/main" id="{38FECD2F-756E-282F-FA62-BE70CDD26987}"/>
              </a:ext>
            </a:extLst>
          </p:cNvPr>
          <p:cNvSpPr txBox="1">
            <a:spLocks/>
          </p:cNvSpPr>
          <p:nvPr/>
        </p:nvSpPr>
        <p:spPr>
          <a:xfrm>
            <a:off x="549182" y="402358"/>
            <a:ext cx="8319047" cy="966473"/>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s-MX" sz="2000" b="1" dirty="0">
                <a:latin typeface="Figtree" pitchFamily="2" charset="0"/>
                <a:ea typeface="Tahoma" panose="020B0604030504040204" pitchFamily="34" charset="0"/>
                <a:cs typeface="Tahoma" panose="020B0604030504040204" pitchFamily="34" charset="0"/>
              </a:rPr>
              <a:t>1. Misión y valores </a:t>
            </a:r>
          </a:p>
          <a:p>
            <a:pPr marL="0" indent="0">
              <a:buNone/>
            </a:pPr>
            <a:r>
              <a:rPr lang="es-MX" sz="2000" b="1" dirty="0">
                <a:solidFill>
                  <a:schemeClr val="bg1"/>
                </a:solidFill>
                <a:latin typeface="Figtree" pitchFamily="2" charset="0"/>
                <a:ea typeface="Tahoma" panose="020B0604030504040204" pitchFamily="34" charset="0"/>
                <a:cs typeface="Tahoma" panose="020B0604030504040204" pitchFamily="34" charset="0"/>
              </a:rPr>
              <a:t>que nos inspiran</a:t>
            </a:r>
          </a:p>
        </p:txBody>
      </p:sp>
      <p:pic>
        <p:nvPicPr>
          <p:cNvPr id="10" name="Imagen 9" descr="Diagrama&#10;&#10;Descripción generada automáticamente">
            <a:extLst>
              <a:ext uri="{FF2B5EF4-FFF2-40B4-BE49-F238E27FC236}">
                <a16:creationId xmlns:a16="http://schemas.microsoft.com/office/drawing/2014/main" id="{8A5B0652-35FA-AEF4-24FE-52226D9815A4}"/>
              </a:ext>
            </a:extLst>
          </p:cNvPr>
          <p:cNvPicPr>
            <a:picLocks noChangeAspect="1"/>
          </p:cNvPicPr>
          <p:nvPr/>
        </p:nvPicPr>
        <p:blipFill rotWithShape="1">
          <a:blip r:embed="rId3">
            <a:extLst>
              <a:ext uri="{28A0092B-C50C-407E-A947-70E740481C1C}">
                <a14:useLocalDpi xmlns:a14="http://schemas.microsoft.com/office/drawing/2010/main" val="0"/>
              </a:ext>
            </a:extLst>
          </a:blip>
          <a:srcRect l="6825" t="21196" r="15475" b="11062"/>
          <a:stretch/>
        </p:blipFill>
        <p:spPr>
          <a:xfrm>
            <a:off x="4709576" y="2070325"/>
            <a:ext cx="7166438" cy="3514046"/>
          </a:xfrm>
          <a:prstGeom prst="rect">
            <a:avLst/>
          </a:prstGeom>
        </p:spPr>
      </p:pic>
      <p:pic>
        <p:nvPicPr>
          <p:cNvPr id="13" name="Imagen 12">
            <a:extLst>
              <a:ext uri="{FF2B5EF4-FFF2-40B4-BE49-F238E27FC236}">
                <a16:creationId xmlns:a16="http://schemas.microsoft.com/office/drawing/2014/main" id="{AB8F4577-170C-48A8-0B6B-D73B3954736D}"/>
              </a:ext>
            </a:extLst>
          </p:cNvPr>
          <p:cNvPicPr>
            <a:picLocks noChangeAspect="1"/>
          </p:cNvPicPr>
          <p:nvPr/>
        </p:nvPicPr>
        <p:blipFill rotWithShape="1">
          <a:blip r:embed="rId4">
            <a:extLst>
              <a:ext uri="{28A0092B-C50C-407E-A947-70E740481C1C}">
                <a14:useLocalDpi xmlns:a14="http://schemas.microsoft.com/office/drawing/2010/main" val="0"/>
              </a:ext>
            </a:extLst>
          </a:blip>
          <a:srcRect l="60268" t="21539" r="11090" b="30356"/>
          <a:stretch/>
        </p:blipFill>
        <p:spPr>
          <a:xfrm>
            <a:off x="740739" y="2070325"/>
            <a:ext cx="3050286" cy="3050286"/>
          </a:xfrm>
          <a:prstGeom prst="ellipse">
            <a:avLst/>
          </a:prstGeom>
        </p:spPr>
      </p:pic>
    </p:spTree>
    <p:extLst>
      <p:ext uri="{BB962C8B-B14F-4D97-AF65-F5344CB8AC3E}">
        <p14:creationId xmlns:p14="http://schemas.microsoft.com/office/powerpoint/2010/main" val="22124474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número de diapositiva 10">
            <a:extLst>
              <a:ext uri="{FF2B5EF4-FFF2-40B4-BE49-F238E27FC236}">
                <a16:creationId xmlns:a16="http://schemas.microsoft.com/office/drawing/2014/main" id="{A00AA8B2-2A88-31ED-8723-DB662EFBE1CA}"/>
              </a:ext>
            </a:extLst>
          </p:cNvPr>
          <p:cNvSpPr txBox="1">
            <a:spLocks/>
          </p:cNvSpPr>
          <p:nvPr/>
        </p:nvSpPr>
        <p:spPr>
          <a:xfrm>
            <a:off x="9315494" y="6492875"/>
            <a:ext cx="2743200" cy="365125"/>
          </a:xfrm>
          <a:prstGeom prst="rect">
            <a:avLst/>
          </a:prstGeom>
        </p:spPr>
        <p:txBody>
          <a:bodyPr vert="horz" lIns="91440" tIns="45720" rIns="91440" bIns="45720" rtlCol="0" anchor="ctr"/>
          <a:lstStyle>
            <a:defPPr>
              <a:defRPr lang="es-ES_tradnl"/>
            </a:defPPr>
            <a:lvl1pPr marL="0" algn="r" defTabSz="914400" rtl="0" eaLnBrk="1" latinLnBrk="0" hangingPunct="1">
              <a:defRPr sz="1200" kern="1200">
                <a:solidFill>
                  <a:schemeClr val="bg1"/>
                </a:solidFill>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CDD08E-3282-4844-AD9C-AEA00011782B}" type="slidenum">
              <a:rPr lang="es-CL" sz="1000" smtClean="0">
                <a:latin typeface="Figtree" pitchFamily="2" charset="0"/>
              </a:rPr>
              <a:pPr/>
              <a:t>4</a:t>
            </a:fld>
            <a:endParaRPr lang="es-CL" sz="1000" dirty="0">
              <a:latin typeface="Figtree" pitchFamily="2" charset="0"/>
            </a:endParaRPr>
          </a:p>
        </p:txBody>
      </p:sp>
      <p:sp>
        <p:nvSpPr>
          <p:cNvPr id="8" name="CuadroTexto 7">
            <a:extLst>
              <a:ext uri="{FF2B5EF4-FFF2-40B4-BE49-F238E27FC236}">
                <a16:creationId xmlns:a16="http://schemas.microsoft.com/office/drawing/2014/main" id="{F38EACE6-673C-AE5E-A062-EE6D511D0E86}"/>
              </a:ext>
            </a:extLst>
          </p:cNvPr>
          <p:cNvSpPr txBox="1"/>
          <p:nvPr/>
        </p:nvSpPr>
        <p:spPr>
          <a:xfrm>
            <a:off x="1120106" y="1723364"/>
            <a:ext cx="5339989" cy="584775"/>
          </a:xfrm>
          <a:prstGeom prst="rect">
            <a:avLst/>
          </a:prstGeom>
          <a:noFill/>
        </p:spPr>
        <p:txBody>
          <a:bodyPr wrap="square">
            <a:spAutoFit/>
          </a:bodyPr>
          <a:lstStyle/>
          <a:p>
            <a:pPr marL="0" indent="0">
              <a:lnSpc>
                <a:spcPct val="100000"/>
              </a:lnSpc>
              <a:spcBef>
                <a:spcPts val="0"/>
              </a:spcBef>
              <a:buNone/>
            </a:pPr>
            <a:r>
              <a:rPr lang="es-CL" sz="1600" dirty="0">
                <a:solidFill>
                  <a:srgbClr val="212432"/>
                </a:solidFill>
                <a:latin typeface="Figtree" pitchFamily="2" charset="0"/>
                <a:cs typeface="Microsoft Sans Serif" panose="020B0604020202020204" pitchFamily="34" charset="0"/>
              </a:rPr>
              <a:t>Diseño, construcción y venta de casas y departamentos. </a:t>
            </a:r>
          </a:p>
          <a:p>
            <a:pPr marL="0" indent="0">
              <a:lnSpc>
                <a:spcPct val="100000"/>
              </a:lnSpc>
              <a:spcBef>
                <a:spcPts val="0"/>
              </a:spcBef>
              <a:buNone/>
            </a:pPr>
            <a:r>
              <a:rPr lang="es-CL" sz="1600" dirty="0">
                <a:solidFill>
                  <a:srgbClr val="212432"/>
                </a:solidFill>
                <a:latin typeface="Figtree" pitchFamily="2" charset="0"/>
                <a:cs typeface="Microsoft Sans Serif" panose="020B0604020202020204" pitchFamily="34" charset="0"/>
              </a:rPr>
              <a:t>Venta de paños de terreno.</a:t>
            </a:r>
          </a:p>
        </p:txBody>
      </p:sp>
      <p:sp>
        <p:nvSpPr>
          <p:cNvPr id="59" name="CuadroTexto 58">
            <a:extLst>
              <a:ext uri="{FF2B5EF4-FFF2-40B4-BE49-F238E27FC236}">
                <a16:creationId xmlns:a16="http://schemas.microsoft.com/office/drawing/2014/main" id="{CF9839D0-9F97-28D1-A973-71DD99F5262F}"/>
              </a:ext>
            </a:extLst>
          </p:cNvPr>
          <p:cNvSpPr txBox="1"/>
          <p:nvPr/>
        </p:nvSpPr>
        <p:spPr>
          <a:xfrm>
            <a:off x="10414128" y="5811617"/>
            <a:ext cx="1523167" cy="400110"/>
          </a:xfrm>
          <a:prstGeom prst="rect">
            <a:avLst/>
          </a:prstGeom>
        </p:spPr>
        <p:txBody>
          <a:bodyPr/>
          <a:lstStyle>
            <a:defPPr>
              <a:defRPr lang="es-ES_tradnl"/>
            </a:defPPr>
            <a:lvl1pPr indent="0">
              <a:lnSpc>
                <a:spcPct val="100000"/>
              </a:lnSpc>
              <a:spcBef>
                <a:spcPts val="0"/>
              </a:spcBef>
              <a:buFont typeface="Arial"/>
              <a:buNone/>
              <a:defRPr sz="2000">
                <a:solidFill>
                  <a:schemeClr val="tx1">
                    <a:lumMod val="75000"/>
                    <a:lumOff val="25000"/>
                  </a:schemeClr>
                </a:solidFill>
              </a:defRPr>
            </a:lvl1pPr>
            <a:lvl2pPr marL="685800" indent="-228600">
              <a:lnSpc>
                <a:spcPct val="90000"/>
              </a:lnSpc>
              <a:spcBef>
                <a:spcPts val="500"/>
              </a:spcBef>
              <a:buFont typeface="Arial"/>
              <a:buChar char="•"/>
              <a:defRPr sz="2400"/>
            </a:lvl2pPr>
            <a:lvl3pPr marL="1143000" indent="-228600">
              <a:lnSpc>
                <a:spcPct val="90000"/>
              </a:lnSpc>
              <a:spcBef>
                <a:spcPts val="500"/>
              </a:spcBef>
              <a:buFont typeface="Arial"/>
              <a:buChar char="•"/>
              <a:defRPr sz="2000"/>
            </a:lvl3pPr>
            <a:lvl4pPr marL="1600200" indent="-228600">
              <a:lnSpc>
                <a:spcPct val="90000"/>
              </a:lnSpc>
              <a:spcBef>
                <a:spcPts val="500"/>
              </a:spcBef>
              <a:buFont typeface="Arial"/>
              <a:buChar char="•"/>
            </a:lvl4pPr>
            <a:lvl5pPr marL="2057400" indent="-228600">
              <a:lnSpc>
                <a:spcPct val="90000"/>
              </a:lnSpc>
              <a:spcBef>
                <a:spcPts val="500"/>
              </a:spcBef>
              <a:buFont typeface="Arial"/>
              <a:buChar char="•"/>
            </a:lvl5pPr>
            <a:lvl6pPr marL="2514600" indent="-228600">
              <a:lnSpc>
                <a:spcPct val="90000"/>
              </a:lnSpc>
              <a:spcBef>
                <a:spcPts val="500"/>
              </a:spcBef>
              <a:buFont typeface="Arial"/>
              <a:buChar char="•"/>
            </a:lvl6pPr>
            <a:lvl7pPr marL="2971800" indent="-228600">
              <a:lnSpc>
                <a:spcPct val="90000"/>
              </a:lnSpc>
              <a:spcBef>
                <a:spcPts val="500"/>
              </a:spcBef>
              <a:buFont typeface="Arial"/>
              <a:buChar char="•"/>
            </a:lvl7pPr>
            <a:lvl8pPr marL="3429000" indent="-228600">
              <a:lnSpc>
                <a:spcPct val="90000"/>
              </a:lnSpc>
              <a:spcBef>
                <a:spcPts val="500"/>
              </a:spcBef>
              <a:buFont typeface="Arial"/>
              <a:buChar char="•"/>
            </a:lvl8pPr>
            <a:lvl9pPr marL="3886200" indent="-228600">
              <a:lnSpc>
                <a:spcPct val="90000"/>
              </a:lnSpc>
              <a:spcBef>
                <a:spcPts val="500"/>
              </a:spcBef>
              <a:buFont typeface="Arial"/>
              <a:buChar char="•"/>
            </a:lvl9pPr>
          </a:lstStyle>
          <a:p>
            <a:r>
              <a:rPr lang="es-CL" sz="1100" dirty="0">
                <a:solidFill>
                  <a:srgbClr val="212432"/>
                </a:solidFill>
                <a:latin typeface="Figtree" pitchFamily="2" charset="0"/>
                <a:ea typeface="Microsoft Sans Serif" panose="020B0604020202020204" pitchFamily="34" charset="0"/>
                <a:cs typeface="Microsoft Sans Serif" panose="020B0604020202020204" pitchFamily="34" charset="0"/>
              </a:rPr>
              <a:t>Cifras al 30.09.2024</a:t>
            </a:r>
          </a:p>
          <a:p>
            <a:r>
              <a:rPr lang="es-CL" sz="1100" dirty="0">
                <a:solidFill>
                  <a:srgbClr val="212432"/>
                </a:solidFill>
                <a:latin typeface="Figtree" pitchFamily="2" charset="0"/>
                <a:ea typeface="Microsoft Sans Serif" panose="020B0604020202020204" pitchFamily="34" charset="0"/>
                <a:cs typeface="Microsoft Sans Serif" panose="020B0604020202020204" pitchFamily="34" charset="0"/>
              </a:rPr>
              <a:t>UF 37.910,42</a:t>
            </a:r>
          </a:p>
        </p:txBody>
      </p:sp>
      <p:sp>
        <p:nvSpPr>
          <p:cNvPr id="2" name="Diagrama de flujo: terminador 1">
            <a:extLst>
              <a:ext uri="{FF2B5EF4-FFF2-40B4-BE49-F238E27FC236}">
                <a16:creationId xmlns:a16="http://schemas.microsoft.com/office/drawing/2014/main" id="{6E7A8638-3FCC-DFEA-3729-2BF77CFA9F1E}"/>
              </a:ext>
            </a:extLst>
          </p:cNvPr>
          <p:cNvSpPr/>
          <p:nvPr/>
        </p:nvSpPr>
        <p:spPr>
          <a:xfrm>
            <a:off x="549182" y="752123"/>
            <a:ext cx="1856561" cy="459379"/>
          </a:xfrm>
          <a:prstGeom prst="flowChartTerminator">
            <a:avLst/>
          </a:prstGeom>
          <a:solidFill>
            <a:srgbClr val="212432"/>
          </a:solidFill>
          <a:ln w="19050">
            <a:solidFill>
              <a:srgbClr val="2124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 name="Marcador de texto 3">
            <a:extLst>
              <a:ext uri="{FF2B5EF4-FFF2-40B4-BE49-F238E27FC236}">
                <a16:creationId xmlns:a16="http://schemas.microsoft.com/office/drawing/2014/main" id="{15B4A8C9-E780-EC12-A730-473C86F4D590}"/>
              </a:ext>
            </a:extLst>
          </p:cNvPr>
          <p:cNvSpPr txBox="1">
            <a:spLocks/>
          </p:cNvSpPr>
          <p:nvPr/>
        </p:nvSpPr>
        <p:spPr>
          <a:xfrm>
            <a:off x="549182" y="402358"/>
            <a:ext cx="8319047" cy="966473"/>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s-MX" sz="2000" b="1" dirty="0">
                <a:latin typeface="Figtree" pitchFamily="2" charset="0"/>
                <a:ea typeface="Tahoma" panose="020B0604030504040204" pitchFamily="34" charset="0"/>
                <a:cs typeface="Tahoma" panose="020B0604030504040204" pitchFamily="34" charset="0"/>
              </a:rPr>
              <a:t>2. Inmobiliaria Manquehue</a:t>
            </a:r>
          </a:p>
          <a:p>
            <a:pPr marL="0" indent="0">
              <a:buNone/>
            </a:pPr>
            <a:r>
              <a:rPr lang="es-MX" sz="2000" b="1" dirty="0">
                <a:solidFill>
                  <a:schemeClr val="bg1"/>
                </a:solidFill>
                <a:latin typeface="Figtree" pitchFamily="2" charset="0"/>
                <a:ea typeface="Tahoma" panose="020B0604030504040204" pitchFamily="34" charset="0"/>
                <a:cs typeface="Tahoma" panose="020B0604030504040204" pitchFamily="34" charset="0"/>
              </a:rPr>
              <a:t>en una mirada</a:t>
            </a:r>
          </a:p>
        </p:txBody>
      </p:sp>
      <p:sp>
        <p:nvSpPr>
          <p:cNvPr id="12" name="Marcador de pie de página 3">
            <a:extLst>
              <a:ext uri="{FF2B5EF4-FFF2-40B4-BE49-F238E27FC236}">
                <a16:creationId xmlns:a16="http://schemas.microsoft.com/office/drawing/2014/main" id="{14039CBF-8B96-A814-E823-520E475B8936}"/>
              </a:ext>
            </a:extLst>
          </p:cNvPr>
          <p:cNvSpPr txBox="1">
            <a:spLocks/>
          </p:cNvSpPr>
          <p:nvPr/>
        </p:nvSpPr>
        <p:spPr>
          <a:xfrm>
            <a:off x="0" y="6438813"/>
            <a:ext cx="12192000" cy="432000"/>
          </a:xfrm>
          <a:prstGeom prst="rect">
            <a:avLst/>
          </a:prstGeom>
          <a:solidFill>
            <a:srgbClr val="212432"/>
          </a:solidFill>
          <a:ln>
            <a:noFill/>
          </a:ln>
        </p:spPr>
        <p:txBody>
          <a:bodyPr vert="horz" lIns="91440" tIns="45720" rIns="91440" bIns="45720" rtlCol="0" anchor="ctr"/>
          <a:lstStyle>
            <a:defPPr>
              <a:defRPr lang="es-ES_tradnl"/>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L" sz="1100" dirty="0">
                <a:ln w="6350">
                  <a:solidFill>
                    <a:schemeClr val="bg1"/>
                  </a:solidFill>
                </a:ln>
                <a:latin typeface="Figtree" pitchFamily="2" charset="0"/>
                <a:ea typeface="Microsoft Sans Serif" panose="020B0604020202020204" pitchFamily="34" charset="0"/>
                <a:cs typeface="Microsoft Sans Serif" panose="020B0604020202020204" pitchFamily="34" charset="0"/>
              </a:rPr>
              <a:t>Presentación de Resultados 3T24 / Septiembre 2024</a:t>
            </a:r>
          </a:p>
        </p:txBody>
      </p:sp>
      <p:sp>
        <p:nvSpPr>
          <p:cNvPr id="14" name="Marcador de número de diapositiva 10">
            <a:extLst>
              <a:ext uri="{FF2B5EF4-FFF2-40B4-BE49-F238E27FC236}">
                <a16:creationId xmlns:a16="http://schemas.microsoft.com/office/drawing/2014/main" id="{69D4EAFD-3E7E-6869-9CC3-AF04260E3EE9}"/>
              </a:ext>
            </a:extLst>
          </p:cNvPr>
          <p:cNvSpPr txBox="1">
            <a:spLocks/>
          </p:cNvSpPr>
          <p:nvPr/>
        </p:nvSpPr>
        <p:spPr>
          <a:xfrm>
            <a:off x="9315494" y="6492875"/>
            <a:ext cx="2743200" cy="365125"/>
          </a:xfrm>
          <a:prstGeom prst="rect">
            <a:avLst/>
          </a:prstGeom>
        </p:spPr>
        <p:txBody>
          <a:bodyPr vert="horz" lIns="91440" tIns="45720" rIns="91440" bIns="45720" rtlCol="0" anchor="ctr"/>
          <a:lstStyle>
            <a:defPPr>
              <a:defRPr lang="es-ES_tradnl"/>
            </a:defPPr>
            <a:lvl1pPr marL="0" algn="r" defTabSz="914400" rtl="0" eaLnBrk="1" latinLnBrk="0" hangingPunct="1">
              <a:defRPr sz="1200" kern="1200">
                <a:solidFill>
                  <a:schemeClr val="bg1"/>
                </a:solidFill>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CDD08E-3282-4844-AD9C-AEA00011782B}" type="slidenum">
              <a:rPr lang="es-CL" sz="1100" smtClean="0">
                <a:latin typeface="Figtree" pitchFamily="2" charset="0"/>
              </a:rPr>
              <a:pPr/>
              <a:t>4</a:t>
            </a:fld>
            <a:endParaRPr lang="es-CL" sz="1100" dirty="0">
              <a:latin typeface="Figtree" pitchFamily="2" charset="0"/>
            </a:endParaRPr>
          </a:p>
        </p:txBody>
      </p:sp>
      <p:pic>
        <p:nvPicPr>
          <p:cNvPr id="16" name="Imagen 15">
            <a:extLst>
              <a:ext uri="{FF2B5EF4-FFF2-40B4-BE49-F238E27FC236}">
                <a16:creationId xmlns:a16="http://schemas.microsoft.com/office/drawing/2014/main" id="{F9899DEA-1640-44F1-92ED-3D872DAC9E4D}"/>
              </a:ext>
            </a:extLst>
          </p:cNvPr>
          <p:cNvPicPr>
            <a:picLocks noChangeAspect="1"/>
          </p:cNvPicPr>
          <p:nvPr/>
        </p:nvPicPr>
        <p:blipFill>
          <a:blip r:embed="rId2">
            <a:biLevel thresh="25000"/>
          </a:blip>
          <a:stretch>
            <a:fillRect/>
          </a:stretch>
        </p:blipFill>
        <p:spPr>
          <a:xfrm>
            <a:off x="661035" y="6529451"/>
            <a:ext cx="605790" cy="274320"/>
          </a:xfrm>
          <a:prstGeom prst="rect">
            <a:avLst/>
          </a:prstGeom>
        </p:spPr>
      </p:pic>
      <p:sp>
        <p:nvSpPr>
          <p:cNvPr id="20" name="Diagrama de flujo: terminador 19">
            <a:extLst>
              <a:ext uri="{FF2B5EF4-FFF2-40B4-BE49-F238E27FC236}">
                <a16:creationId xmlns:a16="http://schemas.microsoft.com/office/drawing/2014/main" id="{028D6F82-97E3-C3AF-73C7-633C72C93BC7}"/>
              </a:ext>
            </a:extLst>
          </p:cNvPr>
          <p:cNvSpPr/>
          <p:nvPr/>
        </p:nvSpPr>
        <p:spPr>
          <a:xfrm>
            <a:off x="10309604" y="5811617"/>
            <a:ext cx="1523167" cy="367106"/>
          </a:xfrm>
          <a:prstGeom prst="flowChartTerminator">
            <a:avLst/>
          </a:prstGeom>
          <a:noFill/>
          <a:ln w="12700">
            <a:solidFill>
              <a:srgbClr val="5253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97" name="Imagen 96">
            <a:extLst>
              <a:ext uri="{FF2B5EF4-FFF2-40B4-BE49-F238E27FC236}">
                <a16:creationId xmlns:a16="http://schemas.microsoft.com/office/drawing/2014/main" id="{08A07266-6841-9A8A-6895-F48B7634AF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8852" y="4018717"/>
            <a:ext cx="468000" cy="468000"/>
          </a:xfrm>
          <a:prstGeom prst="rect">
            <a:avLst/>
          </a:prstGeom>
        </p:spPr>
      </p:pic>
      <p:pic>
        <p:nvPicPr>
          <p:cNvPr id="99" name="Imagen 98">
            <a:extLst>
              <a:ext uri="{FF2B5EF4-FFF2-40B4-BE49-F238E27FC236}">
                <a16:creationId xmlns:a16="http://schemas.microsoft.com/office/drawing/2014/main" id="{FBD5F7D2-3CD5-EA46-92F6-6DABB82962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18852" y="5015715"/>
            <a:ext cx="468000" cy="468000"/>
          </a:xfrm>
          <a:prstGeom prst="rect">
            <a:avLst/>
          </a:prstGeom>
        </p:spPr>
      </p:pic>
      <p:pic>
        <p:nvPicPr>
          <p:cNvPr id="101" name="Imagen 100">
            <a:extLst>
              <a:ext uri="{FF2B5EF4-FFF2-40B4-BE49-F238E27FC236}">
                <a16:creationId xmlns:a16="http://schemas.microsoft.com/office/drawing/2014/main" id="{A5400D2C-FD37-C51B-357C-A030E0E0E5A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18852" y="3132494"/>
            <a:ext cx="468000" cy="468000"/>
          </a:xfrm>
          <a:prstGeom prst="rect">
            <a:avLst/>
          </a:prstGeom>
        </p:spPr>
      </p:pic>
      <p:pic>
        <p:nvPicPr>
          <p:cNvPr id="103" name="Imagen 102">
            <a:extLst>
              <a:ext uri="{FF2B5EF4-FFF2-40B4-BE49-F238E27FC236}">
                <a16:creationId xmlns:a16="http://schemas.microsoft.com/office/drawing/2014/main" id="{829C22DB-AE98-074F-5CA7-80DFECB4DBD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76910" y="3132494"/>
            <a:ext cx="468000" cy="468000"/>
          </a:xfrm>
          <a:prstGeom prst="rect">
            <a:avLst/>
          </a:prstGeom>
        </p:spPr>
      </p:pic>
      <p:pic>
        <p:nvPicPr>
          <p:cNvPr id="105" name="Imagen 104">
            <a:extLst>
              <a:ext uri="{FF2B5EF4-FFF2-40B4-BE49-F238E27FC236}">
                <a16:creationId xmlns:a16="http://schemas.microsoft.com/office/drawing/2014/main" id="{DFF5C1F0-75DD-B4A9-1298-E3426E21B17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76910" y="4018717"/>
            <a:ext cx="468000" cy="468000"/>
          </a:xfrm>
          <a:prstGeom prst="rect">
            <a:avLst/>
          </a:prstGeom>
        </p:spPr>
      </p:pic>
      <p:pic>
        <p:nvPicPr>
          <p:cNvPr id="107" name="Imagen 106">
            <a:extLst>
              <a:ext uri="{FF2B5EF4-FFF2-40B4-BE49-F238E27FC236}">
                <a16:creationId xmlns:a16="http://schemas.microsoft.com/office/drawing/2014/main" id="{AE2D1031-DAAA-417D-6361-EBC2790BF8D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76910" y="5015715"/>
            <a:ext cx="468000" cy="468000"/>
          </a:xfrm>
          <a:prstGeom prst="rect">
            <a:avLst/>
          </a:prstGeom>
        </p:spPr>
      </p:pic>
      <p:sp>
        <p:nvSpPr>
          <p:cNvPr id="15" name="TextBox 7">
            <a:extLst>
              <a:ext uri="{FF2B5EF4-FFF2-40B4-BE49-F238E27FC236}">
                <a16:creationId xmlns:a16="http://schemas.microsoft.com/office/drawing/2014/main" id="{E8F5D0AA-D8AB-E4FC-C053-29824D5CCAD7}"/>
              </a:ext>
            </a:extLst>
          </p:cNvPr>
          <p:cNvSpPr txBox="1"/>
          <p:nvPr/>
        </p:nvSpPr>
        <p:spPr>
          <a:xfrm>
            <a:off x="1128495" y="3132494"/>
            <a:ext cx="1953813" cy="461665"/>
          </a:xfrm>
          <a:prstGeom prst="rect">
            <a:avLst/>
          </a:prstGeom>
          <a:noFill/>
        </p:spPr>
        <p:txBody>
          <a:bodyPr wrap="square" lIns="0" tIns="0" rIns="0" bIns="0" rtlCol="1">
            <a:spAutoFit/>
          </a:bodyPr>
          <a:lstStyle/>
          <a:p>
            <a:r>
              <a:rPr lang="es-ES" sz="1600" b="1" dirty="0">
                <a:solidFill>
                  <a:srgbClr val="FAB526"/>
                </a:solidFill>
                <a:latin typeface="Figtree" pitchFamily="2" charset="0"/>
                <a:ea typeface="Microsoft Sans Serif" panose="020B0604020202020204" pitchFamily="34" charset="0"/>
                <a:cs typeface="Microsoft Sans Serif" panose="020B0604020202020204" pitchFamily="34" charset="0"/>
              </a:rPr>
              <a:t>+952 </a:t>
            </a:r>
            <a:r>
              <a:rPr lang="es-ES" sz="1600" b="1" dirty="0" err="1">
                <a:solidFill>
                  <a:srgbClr val="FAB526"/>
                </a:solidFill>
                <a:latin typeface="Figtree" pitchFamily="2" charset="0"/>
                <a:ea typeface="Microsoft Sans Serif" panose="020B0604020202020204" pitchFamily="34" charset="0"/>
                <a:cs typeface="Microsoft Sans Serif" panose="020B0604020202020204" pitchFamily="34" charset="0"/>
              </a:rPr>
              <a:t>hás</a:t>
            </a:r>
            <a:endParaRPr lang="es-ES" sz="1600" b="1" dirty="0">
              <a:solidFill>
                <a:srgbClr val="FAB526"/>
              </a:solidFill>
              <a:latin typeface="Figtree" pitchFamily="2" charset="0"/>
              <a:ea typeface="Microsoft Sans Serif" panose="020B0604020202020204" pitchFamily="34" charset="0"/>
              <a:cs typeface="Microsoft Sans Serif" panose="020B0604020202020204" pitchFamily="34" charset="0"/>
            </a:endParaRPr>
          </a:p>
          <a:p>
            <a:pPr lvl="0"/>
            <a:r>
              <a:rPr lang="es-ES" sz="1400" dirty="0" err="1">
                <a:solidFill>
                  <a:srgbClr val="212432"/>
                </a:solidFill>
                <a:latin typeface="Figtree" pitchFamily="2" charset="0"/>
                <a:ea typeface="Microsoft Sans Serif" panose="020B0604020202020204" pitchFamily="34" charset="0"/>
                <a:cs typeface="Microsoft Sans Serif" panose="020B0604020202020204" pitchFamily="34" charset="0"/>
              </a:rPr>
              <a:t>Macrolotes</a:t>
            </a:r>
            <a:r>
              <a:rPr lang="es-ES" sz="1400" dirty="0">
                <a:solidFill>
                  <a:srgbClr val="212432"/>
                </a:solidFill>
                <a:latin typeface="Figtree" pitchFamily="2" charset="0"/>
                <a:ea typeface="Microsoft Sans Serif" panose="020B0604020202020204" pitchFamily="34" charset="0"/>
                <a:cs typeface="Microsoft Sans Serif" panose="020B0604020202020204" pitchFamily="34" charset="0"/>
              </a:rPr>
              <a:t> vendidos</a:t>
            </a:r>
          </a:p>
        </p:txBody>
      </p:sp>
      <p:sp>
        <p:nvSpPr>
          <p:cNvPr id="23" name="TextBox 7">
            <a:extLst>
              <a:ext uri="{FF2B5EF4-FFF2-40B4-BE49-F238E27FC236}">
                <a16:creationId xmlns:a16="http://schemas.microsoft.com/office/drawing/2014/main" id="{477A7D0C-5295-E327-F5E0-37B8E7218089}"/>
              </a:ext>
            </a:extLst>
          </p:cNvPr>
          <p:cNvSpPr txBox="1"/>
          <p:nvPr/>
        </p:nvSpPr>
        <p:spPr>
          <a:xfrm>
            <a:off x="1128495" y="4018717"/>
            <a:ext cx="2306083" cy="461665"/>
          </a:xfrm>
          <a:prstGeom prst="rect">
            <a:avLst/>
          </a:prstGeom>
          <a:noFill/>
        </p:spPr>
        <p:txBody>
          <a:bodyPr wrap="square" lIns="0" tIns="0" rIns="0" bIns="0" rtlCol="1">
            <a:spAutoFit/>
          </a:bodyPr>
          <a:lstStyle/>
          <a:p>
            <a:pPr lvl="0"/>
            <a:r>
              <a:rPr lang="es-ES" sz="1600" b="1" dirty="0">
                <a:solidFill>
                  <a:srgbClr val="FAB526"/>
                </a:solidFill>
                <a:latin typeface="Figtree" pitchFamily="2" charset="0"/>
                <a:ea typeface="Microsoft Sans Serif" panose="020B0604020202020204" pitchFamily="34" charset="0"/>
                <a:cs typeface="Microsoft Sans Serif" panose="020B0604020202020204" pitchFamily="34" charset="0"/>
              </a:rPr>
              <a:t>239,7 </a:t>
            </a:r>
            <a:r>
              <a:rPr lang="es-ES" sz="1600" b="1" dirty="0" err="1">
                <a:solidFill>
                  <a:srgbClr val="FAB526"/>
                </a:solidFill>
                <a:latin typeface="Figtree" pitchFamily="2" charset="0"/>
                <a:ea typeface="Microsoft Sans Serif" panose="020B0604020202020204" pitchFamily="34" charset="0"/>
                <a:cs typeface="Microsoft Sans Serif" panose="020B0604020202020204" pitchFamily="34" charset="0"/>
              </a:rPr>
              <a:t>hás</a:t>
            </a:r>
            <a:endParaRPr lang="es-ES" sz="1600" b="1" dirty="0">
              <a:solidFill>
                <a:srgbClr val="FAB526"/>
              </a:solidFill>
              <a:latin typeface="Figtree" pitchFamily="2" charset="0"/>
              <a:ea typeface="Microsoft Sans Serif" panose="020B0604020202020204" pitchFamily="34" charset="0"/>
              <a:cs typeface="Microsoft Sans Serif" panose="020B0604020202020204" pitchFamily="34" charset="0"/>
            </a:endParaRPr>
          </a:p>
          <a:p>
            <a:r>
              <a:rPr lang="es-ES" sz="1400" dirty="0">
                <a:solidFill>
                  <a:srgbClr val="212432"/>
                </a:solidFill>
                <a:latin typeface="Figtree" pitchFamily="2" charset="0"/>
                <a:ea typeface="Microsoft Sans Serif" panose="020B0604020202020204" pitchFamily="34" charset="0"/>
                <a:cs typeface="Microsoft Sans Serif" panose="020B0604020202020204" pitchFamily="34" charset="0"/>
              </a:rPr>
              <a:t>Banco de terrenos actual</a:t>
            </a:r>
          </a:p>
        </p:txBody>
      </p:sp>
      <p:pic>
        <p:nvPicPr>
          <p:cNvPr id="109" name="Imagen 108" descr="Forma&#10;&#10;Descripción generada automáticamente con confianza baja">
            <a:extLst>
              <a:ext uri="{FF2B5EF4-FFF2-40B4-BE49-F238E27FC236}">
                <a16:creationId xmlns:a16="http://schemas.microsoft.com/office/drawing/2014/main" id="{03D5FFE3-17AF-2F01-C4EF-F63AC2F66A3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75507" y="4018717"/>
            <a:ext cx="468000" cy="468000"/>
          </a:xfrm>
          <a:prstGeom prst="rect">
            <a:avLst/>
          </a:prstGeom>
        </p:spPr>
      </p:pic>
      <p:pic>
        <p:nvPicPr>
          <p:cNvPr id="111" name="Imagen 110" descr="Forma&#10;&#10;Descripción generada automáticamente con confianza baja">
            <a:extLst>
              <a:ext uri="{FF2B5EF4-FFF2-40B4-BE49-F238E27FC236}">
                <a16:creationId xmlns:a16="http://schemas.microsoft.com/office/drawing/2014/main" id="{89C208E7-F7B7-BE7E-6A1B-4D8B04C4959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75507" y="3132494"/>
            <a:ext cx="468000" cy="468000"/>
          </a:xfrm>
          <a:prstGeom prst="rect">
            <a:avLst/>
          </a:prstGeom>
        </p:spPr>
      </p:pic>
      <p:pic>
        <p:nvPicPr>
          <p:cNvPr id="115" name="Imagen 114" descr="Forma&#10;&#10;Descripción generada automáticamente con confianza baja">
            <a:extLst>
              <a:ext uri="{FF2B5EF4-FFF2-40B4-BE49-F238E27FC236}">
                <a16:creationId xmlns:a16="http://schemas.microsoft.com/office/drawing/2014/main" id="{7CFAB134-EEC6-8966-CD0A-1A43E900B31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75507" y="5015715"/>
            <a:ext cx="468000" cy="468000"/>
          </a:xfrm>
          <a:prstGeom prst="rect">
            <a:avLst/>
          </a:prstGeom>
        </p:spPr>
      </p:pic>
      <p:cxnSp>
        <p:nvCxnSpPr>
          <p:cNvPr id="36" name="Conector recto 35">
            <a:extLst>
              <a:ext uri="{FF2B5EF4-FFF2-40B4-BE49-F238E27FC236}">
                <a16:creationId xmlns:a16="http://schemas.microsoft.com/office/drawing/2014/main" id="{078F30BC-8E3E-276D-5619-8BBE1290CD58}"/>
              </a:ext>
            </a:extLst>
          </p:cNvPr>
          <p:cNvCxnSpPr>
            <a:cxnSpLocks/>
            <a:stCxn id="31" idx="3"/>
            <a:endCxn id="34" idx="3"/>
          </p:cNvCxnSpPr>
          <p:nvPr/>
        </p:nvCxnSpPr>
        <p:spPr>
          <a:xfrm flipV="1">
            <a:off x="1855043" y="2763507"/>
            <a:ext cx="7147443" cy="4532"/>
          </a:xfrm>
          <a:prstGeom prst="line">
            <a:avLst/>
          </a:prstGeom>
          <a:ln>
            <a:solidFill>
              <a:srgbClr val="FAB526"/>
            </a:solidFill>
          </a:ln>
        </p:spPr>
        <p:style>
          <a:lnRef idx="2">
            <a:schemeClr val="accent1"/>
          </a:lnRef>
          <a:fillRef idx="0">
            <a:schemeClr val="accent1"/>
          </a:fillRef>
          <a:effectRef idx="1">
            <a:schemeClr val="accent1"/>
          </a:effectRef>
          <a:fontRef idx="minor">
            <a:schemeClr val="tx1"/>
          </a:fontRef>
        </p:style>
      </p:cxnSp>
      <p:cxnSp>
        <p:nvCxnSpPr>
          <p:cNvPr id="38" name="Conector recto 37">
            <a:extLst>
              <a:ext uri="{FF2B5EF4-FFF2-40B4-BE49-F238E27FC236}">
                <a16:creationId xmlns:a16="http://schemas.microsoft.com/office/drawing/2014/main" id="{192745F2-D58A-796C-6B77-881AACEF6533}"/>
              </a:ext>
            </a:extLst>
          </p:cNvPr>
          <p:cNvCxnSpPr>
            <a:cxnSpLocks/>
            <a:stCxn id="34" idx="3"/>
          </p:cNvCxnSpPr>
          <p:nvPr/>
        </p:nvCxnSpPr>
        <p:spPr>
          <a:xfrm flipV="1">
            <a:off x="9002486" y="2763506"/>
            <a:ext cx="3627839" cy="1"/>
          </a:xfrm>
          <a:prstGeom prst="line">
            <a:avLst/>
          </a:prstGeom>
          <a:ln>
            <a:solidFill>
              <a:srgbClr val="FAB526"/>
            </a:solidFill>
          </a:ln>
        </p:spPr>
        <p:style>
          <a:lnRef idx="2">
            <a:schemeClr val="accent1"/>
          </a:lnRef>
          <a:fillRef idx="0">
            <a:schemeClr val="accent1"/>
          </a:fillRef>
          <a:effectRef idx="1">
            <a:schemeClr val="accent1"/>
          </a:effectRef>
          <a:fontRef idx="minor">
            <a:schemeClr val="tx1"/>
          </a:fontRef>
        </p:style>
      </p:cxnSp>
      <p:sp>
        <p:nvSpPr>
          <p:cNvPr id="31" name="Diagrama de flujo: terminador 30">
            <a:extLst>
              <a:ext uri="{FF2B5EF4-FFF2-40B4-BE49-F238E27FC236}">
                <a16:creationId xmlns:a16="http://schemas.microsoft.com/office/drawing/2014/main" id="{C92A81BC-CAFF-E421-D2C3-A5B9AABEBA05}"/>
              </a:ext>
            </a:extLst>
          </p:cNvPr>
          <p:cNvSpPr/>
          <p:nvPr/>
        </p:nvSpPr>
        <p:spPr>
          <a:xfrm>
            <a:off x="549182" y="2640695"/>
            <a:ext cx="1305861" cy="254688"/>
          </a:xfrm>
          <a:prstGeom prst="flowChartTerminator">
            <a:avLst/>
          </a:prstGeom>
          <a:solidFill>
            <a:srgbClr val="FAB526"/>
          </a:solidFill>
          <a:ln w="19050">
            <a:solidFill>
              <a:srgbClr val="FAB52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L" sz="1400" b="1" dirty="0" err="1">
                <a:solidFill>
                  <a:schemeClr val="tx1"/>
                </a:solidFill>
              </a:rPr>
              <a:t>Macrolotes</a:t>
            </a:r>
            <a:endParaRPr lang="es-CL" sz="1400" b="1" dirty="0">
              <a:solidFill>
                <a:schemeClr val="tx1"/>
              </a:solidFill>
            </a:endParaRPr>
          </a:p>
        </p:txBody>
      </p:sp>
      <p:sp>
        <p:nvSpPr>
          <p:cNvPr id="33" name="Diagrama de flujo: terminador 32">
            <a:extLst>
              <a:ext uri="{FF2B5EF4-FFF2-40B4-BE49-F238E27FC236}">
                <a16:creationId xmlns:a16="http://schemas.microsoft.com/office/drawing/2014/main" id="{6E2AFA30-6BCD-87CE-799A-6B670390AB6E}"/>
              </a:ext>
            </a:extLst>
          </p:cNvPr>
          <p:cNvSpPr/>
          <p:nvPr/>
        </p:nvSpPr>
        <p:spPr>
          <a:xfrm>
            <a:off x="4150585" y="2640695"/>
            <a:ext cx="1305861" cy="254688"/>
          </a:xfrm>
          <a:prstGeom prst="flowChartTerminator">
            <a:avLst/>
          </a:prstGeom>
          <a:solidFill>
            <a:srgbClr val="FAB526"/>
          </a:solidFill>
          <a:ln w="19050">
            <a:solidFill>
              <a:srgbClr val="FAB52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L" sz="1400" b="1" dirty="0">
                <a:solidFill>
                  <a:schemeClr val="tx1"/>
                </a:solidFill>
              </a:rPr>
              <a:t>Inmobiliario</a:t>
            </a:r>
          </a:p>
        </p:txBody>
      </p:sp>
      <p:sp>
        <p:nvSpPr>
          <p:cNvPr id="34" name="Diagrama de flujo: terminador 33">
            <a:extLst>
              <a:ext uri="{FF2B5EF4-FFF2-40B4-BE49-F238E27FC236}">
                <a16:creationId xmlns:a16="http://schemas.microsoft.com/office/drawing/2014/main" id="{3166496C-C990-496B-1429-87531D8D92EC}"/>
              </a:ext>
            </a:extLst>
          </p:cNvPr>
          <p:cNvSpPr/>
          <p:nvPr/>
        </p:nvSpPr>
        <p:spPr>
          <a:xfrm>
            <a:off x="7618852" y="2640695"/>
            <a:ext cx="1383634" cy="245623"/>
          </a:xfrm>
          <a:prstGeom prst="flowChartTerminator">
            <a:avLst/>
          </a:prstGeom>
          <a:solidFill>
            <a:srgbClr val="FAB526"/>
          </a:solidFill>
          <a:ln w="19050">
            <a:solidFill>
              <a:srgbClr val="FAB52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L" sz="1400" b="1" dirty="0">
                <a:solidFill>
                  <a:schemeClr val="tx1"/>
                </a:solidFill>
              </a:rPr>
              <a:t>Consolidado</a:t>
            </a:r>
          </a:p>
        </p:txBody>
      </p:sp>
      <p:cxnSp>
        <p:nvCxnSpPr>
          <p:cNvPr id="44" name="Conector recto de flecha 43">
            <a:extLst>
              <a:ext uri="{FF2B5EF4-FFF2-40B4-BE49-F238E27FC236}">
                <a16:creationId xmlns:a16="http://schemas.microsoft.com/office/drawing/2014/main" id="{8383AAFB-5D67-BE19-4561-E85376601D55}"/>
              </a:ext>
            </a:extLst>
          </p:cNvPr>
          <p:cNvCxnSpPr>
            <a:cxnSpLocks/>
          </p:cNvCxnSpPr>
          <p:nvPr/>
        </p:nvCxnSpPr>
        <p:spPr>
          <a:xfrm>
            <a:off x="585032" y="1905000"/>
            <a:ext cx="429441" cy="0"/>
          </a:xfrm>
          <a:prstGeom prst="straightConnector1">
            <a:avLst/>
          </a:prstGeom>
          <a:ln>
            <a:solidFill>
              <a:srgbClr val="FAB526"/>
            </a:solidFill>
            <a:tailEnd type="triangle"/>
          </a:ln>
        </p:spPr>
        <p:style>
          <a:lnRef idx="2">
            <a:schemeClr val="accent1"/>
          </a:lnRef>
          <a:fillRef idx="0">
            <a:schemeClr val="accent1"/>
          </a:fillRef>
          <a:effectRef idx="1">
            <a:schemeClr val="accent1"/>
          </a:effectRef>
          <a:fontRef idx="minor">
            <a:schemeClr val="tx1"/>
          </a:fontRef>
        </p:style>
      </p:cxnSp>
      <p:cxnSp>
        <p:nvCxnSpPr>
          <p:cNvPr id="45" name="Conector recto de flecha 44">
            <a:extLst>
              <a:ext uri="{FF2B5EF4-FFF2-40B4-BE49-F238E27FC236}">
                <a16:creationId xmlns:a16="http://schemas.microsoft.com/office/drawing/2014/main" id="{0015CE12-27BF-F9CF-6BD6-900DAEDC3FA7}"/>
              </a:ext>
            </a:extLst>
          </p:cNvPr>
          <p:cNvCxnSpPr>
            <a:cxnSpLocks/>
          </p:cNvCxnSpPr>
          <p:nvPr/>
        </p:nvCxnSpPr>
        <p:spPr>
          <a:xfrm>
            <a:off x="585032" y="2166258"/>
            <a:ext cx="429441" cy="0"/>
          </a:xfrm>
          <a:prstGeom prst="straightConnector1">
            <a:avLst/>
          </a:prstGeom>
          <a:ln>
            <a:solidFill>
              <a:srgbClr val="FAB526"/>
            </a:solidFill>
            <a:tailEnd type="triangle"/>
          </a:ln>
        </p:spPr>
        <p:style>
          <a:lnRef idx="2">
            <a:schemeClr val="accent1"/>
          </a:lnRef>
          <a:fillRef idx="0">
            <a:schemeClr val="accent1"/>
          </a:fillRef>
          <a:effectRef idx="1">
            <a:schemeClr val="accent1"/>
          </a:effectRef>
          <a:fontRef idx="minor">
            <a:schemeClr val="tx1"/>
          </a:fontRef>
        </p:style>
      </p:cxnSp>
      <p:sp>
        <p:nvSpPr>
          <p:cNvPr id="5" name="TextBox 7">
            <a:extLst>
              <a:ext uri="{FF2B5EF4-FFF2-40B4-BE49-F238E27FC236}">
                <a16:creationId xmlns:a16="http://schemas.microsoft.com/office/drawing/2014/main" id="{1DE6B92D-E53F-2F68-49D9-9A3A82DECF48}"/>
              </a:ext>
            </a:extLst>
          </p:cNvPr>
          <p:cNvSpPr txBox="1"/>
          <p:nvPr/>
        </p:nvSpPr>
        <p:spPr>
          <a:xfrm>
            <a:off x="4734062" y="3132494"/>
            <a:ext cx="2306083" cy="461665"/>
          </a:xfrm>
          <a:prstGeom prst="rect">
            <a:avLst/>
          </a:prstGeom>
          <a:noFill/>
        </p:spPr>
        <p:txBody>
          <a:bodyPr wrap="square" lIns="0" tIns="0" rIns="0" bIns="0" rtlCol="1">
            <a:spAutoFit/>
          </a:bodyPr>
          <a:lstStyle/>
          <a:p>
            <a:r>
              <a:rPr lang="es-ES" sz="1600" b="1" dirty="0">
                <a:solidFill>
                  <a:srgbClr val="FAB526"/>
                </a:solidFill>
                <a:latin typeface="Figtree" pitchFamily="2" charset="0"/>
                <a:ea typeface="Microsoft Sans Serif" panose="020B0604020202020204" pitchFamily="34" charset="0"/>
                <a:cs typeface="Microsoft Sans Serif" panose="020B0604020202020204" pitchFamily="34" charset="0"/>
              </a:rPr>
              <a:t>+14.000</a:t>
            </a:r>
          </a:p>
          <a:p>
            <a:r>
              <a:rPr lang="es-ES" sz="1400" dirty="0">
                <a:solidFill>
                  <a:srgbClr val="212432"/>
                </a:solidFill>
                <a:latin typeface="Figtree" pitchFamily="2" charset="0"/>
                <a:ea typeface="Microsoft Sans Serif" panose="020B0604020202020204" pitchFamily="34" charset="0"/>
                <a:cs typeface="Microsoft Sans Serif" panose="020B0604020202020204" pitchFamily="34" charset="0"/>
              </a:rPr>
              <a:t>Viviendas Construidas</a:t>
            </a:r>
          </a:p>
        </p:txBody>
      </p:sp>
      <p:sp>
        <p:nvSpPr>
          <p:cNvPr id="6" name="TextBox 7">
            <a:extLst>
              <a:ext uri="{FF2B5EF4-FFF2-40B4-BE49-F238E27FC236}">
                <a16:creationId xmlns:a16="http://schemas.microsoft.com/office/drawing/2014/main" id="{64EA33B4-873B-E697-F5D2-28D9C28DBFFF}"/>
              </a:ext>
            </a:extLst>
          </p:cNvPr>
          <p:cNvSpPr txBox="1"/>
          <p:nvPr/>
        </p:nvSpPr>
        <p:spPr>
          <a:xfrm>
            <a:off x="4734062" y="5015715"/>
            <a:ext cx="2306083" cy="677108"/>
          </a:xfrm>
          <a:prstGeom prst="rect">
            <a:avLst/>
          </a:prstGeom>
          <a:noFill/>
        </p:spPr>
        <p:txBody>
          <a:bodyPr wrap="square" lIns="0" tIns="0" rIns="0" bIns="0" rtlCol="1">
            <a:spAutoFit/>
          </a:bodyPr>
          <a:lstStyle/>
          <a:p>
            <a:r>
              <a:rPr lang="es-ES" sz="1600" b="1" dirty="0">
                <a:solidFill>
                  <a:srgbClr val="FAB526"/>
                </a:solidFill>
                <a:latin typeface="Figtree" pitchFamily="2" charset="0"/>
                <a:ea typeface="Microsoft Sans Serif" panose="020B0604020202020204" pitchFamily="34" charset="0"/>
                <a:cs typeface="Microsoft Sans Serif" panose="020B0604020202020204" pitchFamily="34" charset="0"/>
              </a:rPr>
              <a:t>MUF </a:t>
            </a:r>
            <a:r>
              <a:rPr lang="es-ES" sz="1600" b="1">
                <a:solidFill>
                  <a:srgbClr val="FAB526"/>
                </a:solidFill>
                <a:latin typeface="Figtree" pitchFamily="2" charset="0"/>
                <a:ea typeface="Microsoft Sans Serif" panose="020B0604020202020204" pitchFamily="34" charset="0"/>
                <a:cs typeface="Microsoft Sans Serif" panose="020B0604020202020204" pitchFamily="34" charset="0"/>
              </a:rPr>
              <a:t>1.591</a:t>
            </a:r>
            <a:endParaRPr lang="es-ES" sz="1600" b="1" dirty="0">
              <a:solidFill>
                <a:srgbClr val="FAB526"/>
              </a:solidFill>
              <a:latin typeface="Figtree" pitchFamily="2" charset="0"/>
              <a:ea typeface="Microsoft Sans Serif" panose="020B0604020202020204" pitchFamily="34" charset="0"/>
              <a:cs typeface="Microsoft Sans Serif" panose="020B0604020202020204" pitchFamily="34" charset="0"/>
            </a:endParaRPr>
          </a:p>
          <a:p>
            <a:r>
              <a:rPr lang="es-ES" sz="1400" dirty="0">
                <a:solidFill>
                  <a:srgbClr val="212432"/>
                </a:solidFill>
                <a:latin typeface="Figtree" pitchFamily="2" charset="0"/>
                <a:ea typeface="Microsoft Sans Serif" panose="020B0604020202020204" pitchFamily="34" charset="0"/>
                <a:cs typeface="Microsoft Sans Serif" panose="020B0604020202020204" pitchFamily="34" charset="0"/>
              </a:rPr>
              <a:t>Backlog de Promesas Inmobiliarias</a:t>
            </a:r>
          </a:p>
        </p:txBody>
      </p:sp>
      <p:sp>
        <p:nvSpPr>
          <p:cNvPr id="9" name="TextBox 7">
            <a:extLst>
              <a:ext uri="{FF2B5EF4-FFF2-40B4-BE49-F238E27FC236}">
                <a16:creationId xmlns:a16="http://schemas.microsoft.com/office/drawing/2014/main" id="{B3B30E6E-E5EC-90F2-C38E-4D1DCB391770}"/>
              </a:ext>
            </a:extLst>
          </p:cNvPr>
          <p:cNvSpPr txBox="1"/>
          <p:nvPr/>
        </p:nvSpPr>
        <p:spPr>
          <a:xfrm>
            <a:off x="1128495" y="5015715"/>
            <a:ext cx="2306083" cy="677108"/>
          </a:xfrm>
          <a:prstGeom prst="rect">
            <a:avLst/>
          </a:prstGeom>
          <a:noFill/>
        </p:spPr>
        <p:txBody>
          <a:bodyPr wrap="square" lIns="0" tIns="0" rIns="0" bIns="0" rtlCol="1">
            <a:spAutoFit/>
          </a:bodyPr>
          <a:lstStyle/>
          <a:p>
            <a:pPr lvl="0"/>
            <a:r>
              <a:rPr lang="es-ES" sz="1600" b="1" dirty="0">
                <a:solidFill>
                  <a:srgbClr val="FAB526"/>
                </a:solidFill>
                <a:latin typeface="Figtree" pitchFamily="2" charset="0"/>
                <a:ea typeface="Microsoft Sans Serif" panose="020B0604020202020204" pitchFamily="34" charset="0"/>
                <a:cs typeface="Microsoft Sans Serif" panose="020B0604020202020204" pitchFamily="34" charset="0"/>
              </a:rPr>
              <a:t>MUF 232</a:t>
            </a:r>
          </a:p>
          <a:p>
            <a:r>
              <a:rPr lang="es-ES" sz="1400" dirty="0">
                <a:solidFill>
                  <a:srgbClr val="212432"/>
                </a:solidFill>
                <a:latin typeface="Figtree" pitchFamily="2" charset="0"/>
                <a:ea typeface="Microsoft Sans Serif" panose="020B0604020202020204" pitchFamily="34" charset="0"/>
                <a:cs typeface="Microsoft Sans Serif" panose="020B0604020202020204" pitchFamily="34" charset="0"/>
              </a:rPr>
              <a:t>Backlog de Promesas </a:t>
            </a:r>
          </a:p>
          <a:p>
            <a:r>
              <a:rPr lang="es-ES" sz="1400" dirty="0" err="1">
                <a:solidFill>
                  <a:srgbClr val="212432"/>
                </a:solidFill>
                <a:latin typeface="Figtree" pitchFamily="2" charset="0"/>
                <a:ea typeface="Microsoft Sans Serif" panose="020B0604020202020204" pitchFamily="34" charset="0"/>
                <a:cs typeface="Microsoft Sans Serif" panose="020B0604020202020204" pitchFamily="34" charset="0"/>
              </a:rPr>
              <a:t>Macrolotes</a:t>
            </a:r>
            <a:endParaRPr lang="es-ES" sz="1400" dirty="0">
              <a:solidFill>
                <a:srgbClr val="212432"/>
              </a:solidFill>
              <a:latin typeface="Figtree" pitchFamily="2" charset="0"/>
              <a:ea typeface="Microsoft Sans Serif" panose="020B0604020202020204" pitchFamily="34" charset="0"/>
              <a:cs typeface="Microsoft Sans Serif" panose="020B0604020202020204" pitchFamily="34" charset="0"/>
            </a:endParaRPr>
          </a:p>
        </p:txBody>
      </p:sp>
      <p:sp>
        <p:nvSpPr>
          <p:cNvPr id="10" name="TextBox 7">
            <a:extLst>
              <a:ext uri="{FF2B5EF4-FFF2-40B4-BE49-F238E27FC236}">
                <a16:creationId xmlns:a16="http://schemas.microsoft.com/office/drawing/2014/main" id="{634893EE-D160-0D5C-D3E0-68F905DF6215}"/>
              </a:ext>
            </a:extLst>
          </p:cNvPr>
          <p:cNvSpPr txBox="1"/>
          <p:nvPr/>
        </p:nvSpPr>
        <p:spPr>
          <a:xfrm>
            <a:off x="8184834" y="5015715"/>
            <a:ext cx="2306083" cy="461665"/>
          </a:xfrm>
          <a:prstGeom prst="rect">
            <a:avLst/>
          </a:prstGeom>
          <a:noFill/>
        </p:spPr>
        <p:txBody>
          <a:bodyPr wrap="square" lIns="0" tIns="0" rIns="0" bIns="0" rtlCol="1">
            <a:spAutoFit/>
          </a:bodyPr>
          <a:lstStyle/>
          <a:p>
            <a:pPr lvl="0"/>
            <a:r>
              <a:rPr lang="es-ES" sz="1600" b="1" dirty="0">
                <a:solidFill>
                  <a:srgbClr val="FAB526"/>
                </a:solidFill>
                <a:latin typeface="Figtree" pitchFamily="2" charset="0"/>
                <a:ea typeface="Calibri" charset="0"/>
                <a:cs typeface="Microsoft Sans Serif" panose="020B0604020202020204" pitchFamily="34" charset="0"/>
              </a:rPr>
              <a:t>+ MUF </a:t>
            </a:r>
            <a:r>
              <a:rPr lang="es-ES" sz="1600" b="1">
                <a:solidFill>
                  <a:srgbClr val="FAB526"/>
                </a:solidFill>
                <a:latin typeface="Figtree" pitchFamily="2" charset="0"/>
                <a:ea typeface="Calibri" charset="0"/>
                <a:cs typeface="Microsoft Sans Serif" panose="020B0604020202020204" pitchFamily="34" charset="0"/>
              </a:rPr>
              <a:t>445</a:t>
            </a:r>
            <a:endParaRPr lang="es-ES" sz="1600" b="1" dirty="0">
              <a:solidFill>
                <a:srgbClr val="FAB526"/>
              </a:solidFill>
              <a:latin typeface="Figtree" pitchFamily="2" charset="0"/>
              <a:ea typeface="Calibri" charset="0"/>
              <a:cs typeface="Microsoft Sans Serif" panose="020B0604020202020204" pitchFamily="34" charset="0"/>
            </a:endParaRPr>
          </a:p>
          <a:p>
            <a:r>
              <a:rPr lang="es-ES" sz="1400" dirty="0">
                <a:solidFill>
                  <a:srgbClr val="212432"/>
                </a:solidFill>
                <a:latin typeface="Figtree" pitchFamily="2" charset="0"/>
                <a:ea typeface="Calibri Light" charset="0"/>
                <a:cs typeface="Microsoft Sans Serif" panose="020B0604020202020204" pitchFamily="34" charset="0"/>
              </a:rPr>
              <a:t>Posición de Caja</a:t>
            </a:r>
          </a:p>
        </p:txBody>
      </p:sp>
      <p:sp>
        <p:nvSpPr>
          <p:cNvPr id="11" name="TextBox 7">
            <a:extLst>
              <a:ext uri="{FF2B5EF4-FFF2-40B4-BE49-F238E27FC236}">
                <a16:creationId xmlns:a16="http://schemas.microsoft.com/office/drawing/2014/main" id="{C3A81454-2D94-DDEF-4F18-30D75D7D4AC2}"/>
              </a:ext>
            </a:extLst>
          </p:cNvPr>
          <p:cNvSpPr txBox="1"/>
          <p:nvPr/>
        </p:nvSpPr>
        <p:spPr>
          <a:xfrm>
            <a:off x="4734062" y="4018717"/>
            <a:ext cx="2306083" cy="677108"/>
          </a:xfrm>
          <a:prstGeom prst="rect">
            <a:avLst/>
          </a:prstGeom>
          <a:noFill/>
        </p:spPr>
        <p:txBody>
          <a:bodyPr wrap="square" lIns="0" tIns="0" rIns="0" bIns="0" rtlCol="1">
            <a:spAutoFit/>
          </a:bodyPr>
          <a:lstStyle/>
          <a:p>
            <a:r>
              <a:rPr lang="es-ES" sz="1600" b="1" dirty="0">
                <a:solidFill>
                  <a:srgbClr val="FAB526"/>
                </a:solidFill>
                <a:latin typeface="Figtree" pitchFamily="2" charset="0"/>
                <a:ea typeface="Microsoft Sans Serif" panose="020B0604020202020204" pitchFamily="34" charset="0"/>
                <a:cs typeface="Microsoft Sans Serif" panose="020B0604020202020204" pitchFamily="34" charset="0"/>
              </a:rPr>
              <a:t>18</a:t>
            </a:r>
          </a:p>
          <a:p>
            <a:r>
              <a:rPr lang="es-ES" sz="1400" dirty="0">
                <a:solidFill>
                  <a:srgbClr val="212432"/>
                </a:solidFill>
                <a:latin typeface="Figtree" pitchFamily="2" charset="0"/>
                <a:ea typeface="Microsoft Sans Serif" panose="020B0604020202020204" pitchFamily="34" charset="0"/>
                <a:cs typeface="Microsoft Sans Serif" panose="020B0604020202020204" pitchFamily="34" charset="0"/>
              </a:rPr>
              <a:t>Proyectos Inmobiliarios</a:t>
            </a:r>
          </a:p>
          <a:p>
            <a:r>
              <a:rPr lang="es-ES" sz="1400" dirty="0">
                <a:solidFill>
                  <a:srgbClr val="212432"/>
                </a:solidFill>
                <a:latin typeface="Figtree" pitchFamily="2" charset="0"/>
                <a:ea typeface="Microsoft Sans Serif" panose="020B0604020202020204" pitchFamily="34" charset="0"/>
                <a:cs typeface="Microsoft Sans Serif" panose="020B0604020202020204" pitchFamily="34" charset="0"/>
              </a:rPr>
              <a:t>en Cartera</a:t>
            </a:r>
          </a:p>
        </p:txBody>
      </p:sp>
      <p:sp>
        <p:nvSpPr>
          <p:cNvPr id="17" name="TextBox 7">
            <a:extLst>
              <a:ext uri="{FF2B5EF4-FFF2-40B4-BE49-F238E27FC236}">
                <a16:creationId xmlns:a16="http://schemas.microsoft.com/office/drawing/2014/main" id="{5E234005-878B-E83C-E1C6-39F403C20D87}"/>
              </a:ext>
            </a:extLst>
          </p:cNvPr>
          <p:cNvSpPr txBox="1"/>
          <p:nvPr/>
        </p:nvSpPr>
        <p:spPr>
          <a:xfrm>
            <a:off x="8184834" y="4018717"/>
            <a:ext cx="2306083" cy="461665"/>
          </a:xfrm>
          <a:prstGeom prst="rect">
            <a:avLst/>
          </a:prstGeom>
          <a:noFill/>
        </p:spPr>
        <p:txBody>
          <a:bodyPr wrap="square" lIns="0" tIns="0" rIns="0" bIns="0" rtlCol="1">
            <a:spAutoFit/>
          </a:bodyPr>
          <a:lstStyle/>
          <a:p>
            <a:pPr lvl="0"/>
            <a:r>
              <a:rPr lang="es-ES" sz="1600" b="1" dirty="0">
                <a:solidFill>
                  <a:srgbClr val="FAB526"/>
                </a:solidFill>
                <a:latin typeface="Figtree" pitchFamily="2" charset="0"/>
                <a:ea typeface="Calibri" charset="0"/>
                <a:cs typeface="Microsoft Sans Serif" panose="020B0604020202020204" pitchFamily="34" charset="0"/>
              </a:rPr>
              <a:t>- MUF </a:t>
            </a:r>
            <a:r>
              <a:rPr lang="es-ES" sz="1600" b="1">
                <a:solidFill>
                  <a:srgbClr val="FAB526"/>
                </a:solidFill>
                <a:latin typeface="Figtree" pitchFamily="2" charset="0"/>
                <a:ea typeface="Calibri" charset="0"/>
                <a:cs typeface="Microsoft Sans Serif" panose="020B0604020202020204" pitchFamily="34" charset="0"/>
              </a:rPr>
              <a:t>91</a:t>
            </a:r>
            <a:endParaRPr lang="es-ES" sz="1600" b="1" dirty="0">
              <a:solidFill>
                <a:srgbClr val="FAB526"/>
              </a:solidFill>
              <a:latin typeface="Figtree" pitchFamily="2" charset="0"/>
              <a:ea typeface="Calibri" charset="0"/>
              <a:cs typeface="Microsoft Sans Serif" panose="020B0604020202020204" pitchFamily="34" charset="0"/>
            </a:endParaRPr>
          </a:p>
          <a:p>
            <a:r>
              <a:rPr lang="es-ES" sz="1400" dirty="0">
                <a:solidFill>
                  <a:srgbClr val="212432"/>
                </a:solidFill>
                <a:latin typeface="Figtree" pitchFamily="2" charset="0"/>
                <a:ea typeface="Calibri Light" charset="0"/>
                <a:cs typeface="Microsoft Sans Serif" panose="020B0604020202020204" pitchFamily="34" charset="0"/>
              </a:rPr>
              <a:t>Utilidad del Ejercicio</a:t>
            </a:r>
            <a:endParaRPr lang="es-ES" sz="1400" dirty="0">
              <a:solidFill>
                <a:srgbClr val="212432"/>
              </a:solidFill>
              <a:latin typeface="Figtree" pitchFamily="2" charset="0"/>
              <a:ea typeface="Calibri" charset="0"/>
              <a:cs typeface="Microsoft Sans Serif" panose="020B0604020202020204" pitchFamily="34" charset="0"/>
            </a:endParaRPr>
          </a:p>
        </p:txBody>
      </p:sp>
      <p:sp>
        <p:nvSpPr>
          <p:cNvPr id="18" name="TextBox 7">
            <a:extLst>
              <a:ext uri="{FF2B5EF4-FFF2-40B4-BE49-F238E27FC236}">
                <a16:creationId xmlns:a16="http://schemas.microsoft.com/office/drawing/2014/main" id="{2B9ACF2C-7360-560E-2EEF-1C68ECB36AAA}"/>
              </a:ext>
            </a:extLst>
          </p:cNvPr>
          <p:cNvSpPr txBox="1"/>
          <p:nvPr/>
        </p:nvSpPr>
        <p:spPr>
          <a:xfrm>
            <a:off x="8184834" y="3132494"/>
            <a:ext cx="2306083" cy="461665"/>
          </a:xfrm>
          <a:prstGeom prst="rect">
            <a:avLst/>
          </a:prstGeom>
          <a:noFill/>
        </p:spPr>
        <p:txBody>
          <a:bodyPr wrap="square" lIns="0" tIns="0" rIns="0" bIns="0" rtlCol="1">
            <a:spAutoFit/>
          </a:bodyPr>
          <a:lstStyle/>
          <a:p>
            <a:pPr lvl="0"/>
            <a:r>
              <a:rPr lang="es-ES" sz="1600" b="1" dirty="0">
                <a:solidFill>
                  <a:srgbClr val="FAB526"/>
                </a:solidFill>
                <a:latin typeface="Figtree" pitchFamily="2" charset="0"/>
                <a:ea typeface="Calibri" charset="0"/>
                <a:cs typeface="Microsoft Sans Serif" panose="020B0604020202020204" pitchFamily="34" charset="0"/>
              </a:rPr>
              <a:t>MUF </a:t>
            </a:r>
            <a:r>
              <a:rPr lang="es-ES" sz="1600" b="1">
                <a:solidFill>
                  <a:srgbClr val="FAB526"/>
                </a:solidFill>
                <a:latin typeface="Figtree" pitchFamily="2" charset="0"/>
                <a:ea typeface="Calibri" charset="0"/>
                <a:cs typeface="Microsoft Sans Serif" panose="020B0604020202020204" pitchFamily="34" charset="0"/>
              </a:rPr>
              <a:t>828</a:t>
            </a:r>
            <a:endParaRPr lang="es-ES" sz="1600" b="1" dirty="0">
              <a:solidFill>
                <a:srgbClr val="FAB526"/>
              </a:solidFill>
              <a:latin typeface="Figtree" pitchFamily="2" charset="0"/>
              <a:ea typeface="Calibri" charset="0"/>
              <a:cs typeface="Microsoft Sans Serif" panose="020B0604020202020204" pitchFamily="34" charset="0"/>
            </a:endParaRPr>
          </a:p>
          <a:p>
            <a:r>
              <a:rPr lang="es-ES" sz="1400" dirty="0">
                <a:solidFill>
                  <a:srgbClr val="212432"/>
                </a:solidFill>
                <a:latin typeface="Figtree" pitchFamily="2" charset="0"/>
                <a:ea typeface="Calibri Light" charset="0"/>
                <a:cs typeface="Microsoft Sans Serif" panose="020B0604020202020204" pitchFamily="34" charset="0"/>
              </a:rPr>
              <a:t>Ingresos Consolidados</a:t>
            </a:r>
            <a:endParaRPr lang="es-ES" sz="1400" dirty="0">
              <a:solidFill>
                <a:srgbClr val="212432"/>
              </a:solidFill>
              <a:latin typeface="Figtree" pitchFamily="2" charset="0"/>
              <a:ea typeface="Calibri" charset="0"/>
              <a:cs typeface="Microsoft Sans Serif" panose="020B0604020202020204" pitchFamily="34" charset="0"/>
            </a:endParaRPr>
          </a:p>
        </p:txBody>
      </p:sp>
    </p:spTree>
    <p:extLst>
      <p:ext uri="{BB962C8B-B14F-4D97-AF65-F5344CB8AC3E}">
        <p14:creationId xmlns:p14="http://schemas.microsoft.com/office/powerpoint/2010/main" val="5862765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1A3FE7A5-B5D6-DCE5-B011-93A80217AE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ángulo 1">
            <a:extLst>
              <a:ext uri="{FF2B5EF4-FFF2-40B4-BE49-F238E27FC236}">
                <a16:creationId xmlns:a16="http://schemas.microsoft.com/office/drawing/2014/main" id="{D8A35D2C-9AA3-088F-931E-6C8EA418C0E9}"/>
              </a:ext>
            </a:extLst>
          </p:cNvPr>
          <p:cNvSpPr/>
          <p:nvPr/>
        </p:nvSpPr>
        <p:spPr>
          <a:xfrm>
            <a:off x="0" y="0"/>
            <a:ext cx="12192000" cy="6857999"/>
          </a:xfrm>
          <a:prstGeom prst="rect">
            <a:avLst/>
          </a:prstGeom>
          <a:gradFill>
            <a:gsLst>
              <a:gs pos="0">
                <a:srgbClr val="212432"/>
              </a:gs>
              <a:gs pos="100000">
                <a:schemeClr val="tx1">
                  <a:alpha val="10000"/>
                </a:schemeClr>
              </a:gs>
              <a:gs pos="72000">
                <a:schemeClr val="tx1">
                  <a:alpha val="10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dirty="0"/>
          </a:p>
        </p:txBody>
      </p:sp>
      <p:grpSp>
        <p:nvGrpSpPr>
          <p:cNvPr id="14" name="Grupo 13">
            <a:extLst>
              <a:ext uri="{FF2B5EF4-FFF2-40B4-BE49-F238E27FC236}">
                <a16:creationId xmlns:a16="http://schemas.microsoft.com/office/drawing/2014/main" id="{23F45358-AC33-86E9-F305-6601CAFE3EC7}"/>
              </a:ext>
            </a:extLst>
          </p:cNvPr>
          <p:cNvGrpSpPr/>
          <p:nvPr/>
        </p:nvGrpSpPr>
        <p:grpSpPr>
          <a:xfrm>
            <a:off x="550607" y="1062871"/>
            <a:ext cx="3101330" cy="731695"/>
            <a:chOff x="7787148" y="2478716"/>
            <a:chExt cx="3101330" cy="731695"/>
          </a:xfrm>
        </p:grpSpPr>
        <p:sp>
          <p:nvSpPr>
            <p:cNvPr id="4" name="Diagrama de flujo: terminador 3">
              <a:extLst>
                <a:ext uri="{FF2B5EF4-FFF2-40B4-BE49-F238E27FC236}">
                  <a16:creationId xmlns:a16="http://schemas.microsoft.com/office/drawing/2014/main" id="{EC7C5095-28D0-EA5D-8726-383933DE7517}"/>
                </a:ext>
              </a:extLst>
            </p:cNvPr>
            <p:cNvSpPr/>
            <p:nvPr/>
          </p:nvSpPr>
          <p:spPr>
            <a:xfrm>
              <a:off x="8635558" y="2478716"/>
              <a:ext cx="1707978" cy="731695"/>
            </a:xfrm>
            <a:prstGeom prst="flowChartTerminator">
              <a:avLst/>
            </a:prstGeom>
            <a:no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 name="CuadroTexto 4">
              <a:extLst>
                <a:ext uri="{FF2B5EF4-FFF2-40B4-BE49-F238E27FC236}">
                  <a16:creationId xmlns:a16="http://schemas.microsoft.com/office/drawing/2014/main" id="{A91F1910-D502-8708-8751-6D8D55177226}"/>
                </a:ext>
              </a:extLst>
            </p:cNvPr>
            <p:cNvSpPr txBox="1"/>
            <p:nvPr/>
          </p:nvSpPr>
          <p:spPr>
            <a:xfrm>
              <a:off x="8731320" y="2478716"/>
              <a:ext cx="2157158" cy="707886"/>
            </a:xfrm>
            <a:prstGeom prst="rect">
              <a:avLst/>
            </a:prstGeom>
            <a:noFill/>
          </p:spPr>
          <p:txBody>
            <a:bodyPr wrap="square" lIns="91440" tIns="45720" rIns="91440" bIns="45720" rtlCol="0" anchor="t">
              <a:spAutoFit/>
            </a:bodyPr>
            <a:lstStyle/>
            <a:p>
              <a:r>
                <a:rPr lang="es-ES_tradnl" sz="2000" b="1" dirty="0">
                  <a:ln w="3810">
                    <a:solidFill>
                      <a:schemeClr val="bg1"/>
                    </a:solidFill>
                  </a:ln>
                  <a:solidFill>
                    <a:schemeClr val="bg1"/>
                  </a:solidFill>
                  <a:latin typeface="Figtree" pitchFamily="2" charset="0"/>
                  <a:ea typeface="Tahoma" panose="020B0604030504040204" pitchFamily="34" charset="0"/>
                  <a:cs typeface="Tahoma" panose="020B0604030504040204" pitchFamily="34" charset="0"/>
                </a:rPr>
                <a:t>Estados</a:t>
              </a:r>
            </a:p>
            <a:p>
              <a:r>
                <a:rPr lang="es-ES_tradnl" sz="2000" b="1" dirty="0">
                  <a:ln w="3810">
                    <a:solidFill>
                      <a:schemeClr val="bg1"/>
                    </a:solidFill>
                  </a:ln>
                  <a:solidFill>
                    <a:schemeClr val="bg1"/>
                  </a:solidFill>
                  <a:latin typeface="Figtree" pitchFamily="2" charset="0"/>
                  <a:ea typeface="Tahoma" panose="020B0604030504040204" pitchFamily="34" charset="0"/>
                  <a:cs typeface="Tahoma" panose="020B0604030504040204" pitchFamily="34" charset="0"/>
                </a:rPr>
                <a:t>Financieros</a:t>
              </a:r>
              <a:endParaRPr lang="es-CL" sz="2000" b="1" dirty="0">
                <a:ln w="3810">
                  <a:solidFill>
                    <a:schemeClr val="bg1"/>
                  </a:solidFill>
                </a:ln>
                <a:solidFill>
                  <a:schemeClr val="bg1"/>
                </a:solidFill>
                <a:latin typeface="Figtree" pitchFamily="2" charset="0"/>
                <a:ea typeface="Tahoma" panose="020B0604030504040204" pitchFamily="34" charset="0"/>
                <a:cs typeface="Tahoma" panose="020B0604030504040204" pitchFamily="34" charset="0"/>
              </a:endParaRPr>
            </a:p>
          </p:txBody>
        </p:sp>
        <p:sp>
          <p:nvSpPr>
            <p:cNvPr id="12" name="Elipse 11">
              <a:extLst>
                <a:ext uri="{FF2B5EF4-FFF2-40B4-BE49-F238E27FC236}">
                  <a16:creationId xmlns:a16="http://schemas.microsoft.com/office/drawing/2014/main" id="{B58CDE5E-EDA9-574A-5DD9-A6D45E13D94E}"/>
                </a:ext>
              </a:extLst>
            </p:cNvPr>
            <p:cNvSpPr/>
            <p:nvPr/>
          </p:nvSpPr>
          <p:spPr>
            <a:xfrm>
              <a:off x="7787148" y="2478716"/>
              <a:ext cx="730800" cy="730800"/>
            </a:xfrm>
            <a:prstGeom prst="ellipse">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3" name="CuadroTexto 12">
              <a:extLst>
                <a:ext uri="{FF2B5EF4-FFF2-40B4-BE49-F238E27FC236}">
                  <a16:creationId xmlns:a16="http://schemas.microsoft.com/office/drawing/2014/main" id="{0E3E8F65-326B-02A7-7D83-D4B8F65D3E73}"/>
                </a:ext>
              </a:extLst>
            </p:cNvPr>
            <p:cNvSpPr txBox="1"/>
            <p:nvPr/>
          </p:nvSpPr>
          <p:spPr>
            <a:xfrm>
              <a:off x="7992911" y="2644061"/>
              <a:ext cx="319274" cy="400110"/>
            </a:xfrm>
            <a:prstGeom prst="rect">
              <a:avLst/>
            </a:prstGeom>
            <a:noFill/>
          </p:spPr>
          <p:txBody>
            <a:bodyPr wrap="square" lIns="91440" tIns="45720" rIns="91440" bIns="45720" rtlCol="0" anchor="t">
              <a:spAutoFit/>
            </a:bodyPr>
            <a:lstStyle/>
            <a:p>
              <a:r>
                <a:rPr lang="es-ES_tradnl" sz="2000" b="1" dirty="0">
                  <a:ln w="3810">
                    <a:solidFill>
                      <a:schemeClr val="bg1"/>
                    </a:solidFill>
                  </a:ln>
                  <a:solidFill>
                    <a:schemeClr val="bg1"/>
                  </a:solidFill>
                  <a:latin typeface="Figtree" pitchFamily="2" charset="0"/>
                  <a:ea typeface="Tahoma" panose="020B0604030504040204" pitchFamily="34" charset="0"/>
                  <a:cs typeface="Tahoma" panose="020B0604030504040204" pitchFamily="34" charset="0"/>
                </a:rPr>
                <a:t>3</a:t>
              </a:r>
              <a:endParaRPr lang="es-CL" sz="2000" b="1" dirty="0">
                <a:ln w="3810">
                  <a:solidFill>
                    <a:schemeClr val="bg1"/>
                  </a:solidFill>
                </a:ln>
                <a:solidFill>
                  <a:schemeClr val="bg1"/>
                </a:solidFill>
                <a:latin typeface="Figtree" pitchFamily="2"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22758548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esquinas redondeadas 11">
            <a:extLst>
              <a:ext uri="{FF2B5EF4-FFF2-40B4-BE49-F238E27FC236}">
                <a16:creationId xmlns:a16="http://schemas.microsoft.com/office/drawing/2014/main" id="{4332C958-4DDB-361D-0074-5B51862A10F6}"/>
              </a:ext>
            </a:extLst>
          </p:cNvPr>
          <p:cNvSpPr/>
          <p:nvPr/>
        </p:nvSpPr>
        <p:spPr>
          <a:xfrm>
            <a:off x="549182" y="1627959"/>
            <a:ext cx="11011447" cy="4122488"/>
          </a:xfrm>
          <a:prstGeom prst="roundRect">
            <a:avLst/>
          </a:prstGeom>
          <a:solidFill>
            <a:srgbClr val="212432"/>
          </a:solidFill>
          <a:ln>
            <a:solidFill>
              <a:srgbClr val="2124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 name="Marcador de pie de página 3">
            <a:extLst>
              <a:ext uri="{FF2B5EF4-FFF2-40B4-BE49-F238E27FC236}">
                <a16:creationId xmlns:a16="http://schemas.microsoft.com/office/drawing/2014/main" id="{84EDBA1C-A740-6D97-06D4-59435C3AC80C}"/>
              </a:ext>
            </a:extLst>
          </p:cNvPr>
          <p:cNvSpPr txBox="1">
            <a:spLocks/>
          </p:cNvSpPr>
          <p:nvPr/>
        </p:nvSpPr>
        <p:spPr>
          <a:xfrm>
            <a:off x="0" y="6438813"/>
            <a:ext cx="12192000" cy="432000"/>
          </a:xfrm>
          <a:prstGeom prst="rect">
            <a:avLst/>
          </a:prstGeom>
          <a:solidFill>
            <a:srgbClr val="212432"/>
          </a:solidFill>
          <a:ln>
            <a:noFill/>
          </a:ln>
        </p:spPr>
        <p:txBody>
          <a:bodyPr vert="horz" lIns="91440" tIns="45720" rIns="91440" bIns="45720" rtlCol="0" anchor="ctr"/>
          <a:lstStyle>
            <a:defPPr>
              <a:defRPr lang="es-ES_tradnl"/>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L" sz="1100" dirty="0">
                <a:ln w="6350">
                  <a:solidFill>
                    <a:schemeClr val="bg1"/>
                  </a:solidFill>
                </a:ln>
                <a:latin typeface="Figtree" pitchFamily="2" charset="0"/>
                <a:ea typeface="Microsoft Sans Serif" panose="020B0604020202020204" pitchFamily="34" charset="0"/>
                <a:cs typeface="Microsoft Sans Serif" panose="020B0604020202020204" pitchFamily="34" charset="0"/>
              </a:rPr>
              <a:t>Presentación de Resultados 3T24 / Septiembre 2024</a:t>
            </a:r>
          </a:p>
        </p:txBody>
      </p:sp>
      <p:sp>
        <p:nvSpPr>
          <p:cNvPr id="7" name="Marcador de número de diapositiva 10">
            <a:extLst>
              <a:ext uri="{FF2B5EF4-FFF2-40B4-BE49-F238E27FC236}">
                <a16:creationId xmlns:a16="http://schemas.microsoft.com/office/drawing/2014/main" id="{93641B61-772D-FD28-C8A3-6D6B42BB8D3C}"/>
              </a:ext>
            </a:extLst>
          </p:cNvPr>
          <p:cNvSpPr txBox="1">
            <a:spLocks/>
          </p:cNvSpPr>
          <p:nvPr/>
        </p:nvSpPr>
        <p:spPr>
          <a:xfrm>
            <a:off x="9315494" y="6492875"/>
            <a:ext cx="2743200" cy="365125"/>
          </a:xfrm>
          <a:prstGeom prst="rect">
            <a:avLst/>
          </a:prstGeom>
        </p:spPr>
        <p:txBody>
          <a:bodyPr vert="horz" lIns="91440" tIns="45720" rIns="91440" bIns="45720" rtlCol="0" anchor="ctr"/>
          <a:lstStyle>
            <a:defPPr>
              <a:defRPr lang="es-ES_tradnl"/>
            </a:defPPr>
            <a:lvl1pPr marL="0" algn="r" defTabSz="914400" rtl="0" eaLnBrk="1" latinLnBrk="0" hangingPunct="1">
              <a:defRPr sz="1200" kern="1200">
                <a:solidFill>
                  <a:schemeClr val="bg1"/>
                </a:solidFill>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CDD08E-3282-4844-AD9C-AEA00011782B}" type="slidenum">
              <a:rPr lang="es-CL" sz="1100" smtClean="0">
                <a:latin typeface="Figtree" pitchFamily="2" charset="0"/>
              </a:rPr>
              <a:pPr/>
              <a:t>6</a:t>
            </a:fld>
            <a:endParaRPr lang="es-CL" sz="1100" dirty="0">
              <a:latin typeface="Figtree" pitchFamily="2" charset="0"/>
            </a:endParaRPr>
          </a:p>
        </p:txBody>
      </p:sp>
      <p:pic>
        <p:nvPicPr>
          <p:cNvPr id="9" name="Imagen 8">
            <a:extLst>
              <a:ext uri="{FF2B5EF4-FFF2-40B4-BE49-F238E27FC236}">
                <a16:creationId xmlns:a16="http://schemas.microsoft.com/office/drawing/2014/main" id="{59CA356E-FA3B-F31C-2688-6ED834F7291C}"/>
              </a:ext>
            </a:extLst>
          </p:cNvPr>
          <p:cNvPicPr>
            <a:picLocks noChangeAspect="1"/>
          </p:cNvPicPr>
          <p:nvPr/>
        </p:nvPicPr>
        <p:blipFill>
          <a:blip r:embed="rId2">
            <a:biLevel thresh="25000"/>
          </a:blip>
          <a:stretch>
            <a:fillRect/>
          </a:stretch>
        </p:blipFill>
        <p:spPr>
          <a:xfrm>
            <a:off x="661035" y="6529451"/>
            <a:ext cx="605790" cy="274320"/>
          </a:xfrm>
          <a:prstGeom prst="rect">
            <a:avLst/>
          </a:prstGeom>
        </p:spPr>
      </p:pic>
      <p:sp>
        <p:nvSpPr>
          <p:cNvPr id="10" name="Diagrama de flujo: terminador 9">
            <a:extLst>
              <a:ext uri="{FF2B5EF4-FFF2-40B4-BE49-F238E27FC236}">
                <a16:creationId xmlns:a16="http://schemas.microsoft.com/office/drawing/2014/main" id="{8B1F3201-CE08-44D4-8030-18F33EF0E77A}"/>
              </a:ext>
            </a:extLst>
          </p:cNvPr>
          <p:cNvSpPr/>
          <p:nvPr/>
        </p:nvSpPr>
        <p:spPr>
          <a:xfrm>
            <a:off x="549183" y="752123"/>
            <a:ext cx="1682740" cy="454377"/>
          </a:xfrm>
          <a:prstGeom prst="flowChartTerminator">
            <a:avLst/>
          </a:prstGeom>
          <a:solidFill>
            <a:srgbClr val="212432"/>
          </a:solidFill>
          <a:ln w="19050">
            <a:solidFill>
              <a:srgbClr val="2124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1" name="Marcador de texto 3">
            <a:extLst>
              <a:ext uri="{FF2B5EF4-FFF2-40B4-BE49-F238E27FC236}">
                <a16:creationId xmlns:a16="http://schemas.microsoft.com/office/drawing/2014/main" id="{D94A25D9-970B-0D15-873B-1CDF649F8191}"/>
              </a:ext>
            </a:extLst>
          </p:cNvPr>
          <p:cNvSpPr txBox="1">
            <a:spLocks/>
          </p:cNvSpPr>
          <p:nvPr/>
        </p:nvSpPr>
        <p:spPr>
          <a:xfrm>
            <a:off x="549182" y="402358"/>
            <a:ext cx="8319047" cy="966473"/>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s-MX" sz="2000" b="1" dirty="0">
                <a:latin typeface="Figtree" pitchFamily="2" charset="0"/>
                <a:ea typeface="Tahoma" panose="020B0604030504040204" pitchFamily="34" charset="0"/>
                <a:cs typeface="Tahoma" panose="020B0604030504040204" pitchFamily="34" charset="0"/>
              </a:rPr>
              <a:t>3.1. Resultados</a:t>
            </a:r>
          </a:p>
          <a:p>
            <a:pPr marL="0" indent="0">
              <a:buNone/>
            </a:pPr>
            <a:r>
              <a:rPr lang="es-MX" sz="2000" b="1" dirty="0">
                <a:solidFill>
                  <a:schemeClr val="bg1"/>
                </a:solidFill>
                <a:latin typeface="Figtree" pitchFamily="2" charset="0"/>
                <a:ea typeface="Tahoma" panose="020B0604030504040204" pitchFamily="34" charset="0"/>
                <a:cs typeface="Tahoma" panose="020B0604030504040204" pitchFamily="34" charset="0"/>
              </a:rPr>
              <a:t>consolidados</a:t>
            </a:r>
          </a:p>
        </p:txBody>
      </p:sp>
      <p:graphicFrame>
        <p:nvGraphicFramePr>
          <p:cNvPr id="20" name="Tabla 19">
            <a:extLst>
              <a:ext uri="{FF2B5EF4-FFF2-40B4-BE49-F238E27FC236}">
                <a16:creationId xmlns:a16="http://schemas.microsoft.com/office/drawing/2014/main" id="{4AFCFFE0-D251-7177-E543-5259EFC6A11D}"/>
              </a:ext>
            </a:extLst>
          </p:cNvPr>
          <p:cNvGraphicFramePr>
            <a:graphicFrameLocks noGrp="1"/>
          </p:cNvGraphicFramePr>
          <p:nvPr>
            <p:extLst>
              <p:ext uri="{D42A27DB-BD31-4B8C-83A1-F6EECF244321}">
                <p14:modId xmlns:p14="http://schemas.microsoft.com/office/powerpoint/2010/main" val="1006771637"/>
              </p:ext>
            </p:extLst>
          </p:nvPr>
        </p:nvGraphicFramePr>
        <p:xfrm>
          <a:off x="915970" y="1803841"/>
          <a:ext cx="10360060" cy="3770724"/>
        </p:xfrm>
        <a:graphic>
          <a:graphicData uri="http://schemas.openxmlformats.org/drawingml/2006/table">
            <a:tbl>
              <a:tblPr/>
              <a:tblGrid>
                <a:gridCol w="3889108">
                  <a:extLst>
                    <a:ext uri="{9D8B030D-6E8A-4147-A177-3AD203B41FA5}">
                      <a16:colId xmlns:a16="http://schemas.microsoft.com/office/drawing/2014/main" val="2571478986"/>
                    </a:ext>
                  </a:extLst>
                </a:gridCol>
                <a:gridCol w="1078492">
                  <a:extLst>
                    <a:ext uri="{9D8B030D-6E8A-4147-A177-3AD203B41FA5}">
                      <a16:colId xmlns:a16="http://schemas.microsoft.com/office/drawing/2014/main" val="4022711913"/>
                    </a:ext>
                  </a:extLst>
                </a:gridCol>
                <a:gridCol w="1078492">
                  <a:extLst>
                    <a:ext uri="{9D8B030D-6E8A-4147-A177-3AD203B41FA5}">
                      <a16:colId xmlns:a16="http://schemas.microsoft.com/office/drawing/2014/main" val="3644350854"/>
                    </a:ext>
                  </a:extLst>
                </a:gridCol>
                <a:gridCol w="1078492">
                  <a:extLst>
                    <a:ext uri="{9D8B030D-6E8A-4147-A177-3AD203B41FA5}">
                      <a16:colId xmlns:a16="http://schemas.microsoft.com/office/drawing/2014/main" val="1398101109"/>
                    </a:ext>
                  </a:extLst>
                </a:gridCol>
                <a:gridCol w="1078492">
                  <a:extLst>
                    <a:ext uri="{9D8B030D-6E8A-4147-A177-3AD203B41FA5}">
                      <a16:colId xmlns:a16="http://schemas.microsoft.com/office/drawing/2014/main" val="1879487801"/>
                    </a:ext>
                  </a:extLst>
                </a:gridCol>
                <a:gridCol w="1078492">
                  <a:extLst>
                    <a:ext uri="{9D8B030D-6E8A-4147-A177-3AD203B41FA5}">
                      <a16:colId xmlns:a16="http://schemas.microsoft.com/office/drawing/2014/main" val="3164342245"/>
                    </a:ext>
                  </a:extLst>
                </a:gridCol>
                <a:gridCol w="1078492">
                  <a:extLst>
                    <a:ext uri="{9D8B030D-6E8A-4147-A177-3AD203B41FA5}">
                      <a16:colId xmlns:a16="http://schemas.microsoft.com/office/drawing/2014/main" val="1092894770"/>
                    </a:ext>
                  </a:extLst>
                </a:gridCol>
              </a:tblGrid>
              <a:tr h="242561">
                <a:tc rowSpan="2">
                  <a:txBody>
                    <a:bodyPr/>
                    <a:lstStyle/>
                    <a:p>
                      <a:pPr algn="l" rtl="0" fontAlgn="ctr"/>
                      <a:r>
                        <a:rPr lang="es-CL" sz="1100" b="1" i="0" u="none" strike="noStrike" dirty="0">
                          <a:solidFill>
                            <a:schemeClr val="bg1"/>
                          </a:solidFill>
                          <a:effectLst/>
                          <a:latin typeface="Figtree"/>
                        </a:rPr>
                        <a:t>Millones de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AB526"/>
                    </a:solidFill>
                  </a:tcPr>
                </a:tc>
                <a:tc gridSpan="3">
                  <a:txBody>
                    <a:bodyPr/>
                    <a:lstStyle/>
                    <a:p>
                      <a:pPr algn="ctr" rtl="0" fontAlgn="ctr"/>
                      <a:r>
                        <a:rPr lang="es-CL" sz="1100" b="1" i="0" u="none" strike="noStrike" dirty="0">
                          <a:solidFill>
                            <a:schemeClr val="bg1"/>
                          </a:solidFill>
                          <a:effectLst/>
                          <a:latin typeface="Figtree"/>
                        </a:rPr>
                        <a:t>Trimestre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526"/>
                    </a:solidFill>
                  </a:tcPr>
                </a:tc>
                <a:tc hMerge="1">
                  <a:txBody>
                    <a:bodyPr/>
                    <a:lstStyle/>
                    <a:p>
                      <a:endParaRPr lang="es-CL"/>
                    </a:p>
                  </a:txBody>
                  <a:tcPr/>
                </a:tc>
                <a:tc hMerge="1">
                  <a:txBody>
                    <a:bodyPr/>
                    <a:lstStyle/>
                    <a:p>
                      <a:endParaRPr lang="es-CL"/>
                    </a:p>
                  </a:txBody>
                  <a:tcPr/>
                </a:tc>
                <a:tc gridSpan="3">
                  <a:txBody>
                    <a:bodyPr/>
                    <a:lstStyle/>
                    <a:p>
                      <a:pPr algn="ctr" rtl="0" fontAlgn="ctr"/>
                      <a:r>
                        <a:rPr lang="es-CL" sz="1100" b="1" i="0" u="none" strike="noStrike">
                          <a:solidFill>
                            <a:schemeClr val="bg1"/>
                          </a:solidFill>
                          <a:effectLst/>
                          <a:latin typeface="Figtree"/>
                        </a:rPr>
                        <a:t>Acumulado</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526"/>
                    </a:solidFill>
                  </a:tcPr>
                </a:tc>
                <a:tc hMerge="1">
                  <a:txBody>
                    <a:bodyPr/>
                    <a:lstStyle/>
                    <a:p>
                      <a:endParaRPr lang="es-CL"/>
                    </a:p>
                  </a:txBody>
                  <a:tcPr/>
                </a:tc>
                <a:tc hMerge="1">
                  <a:txBody>
                    <a:bodyPr/>
                    <a:lstStyle/>
                    <a:p>
                      <a:endParaRPr lang="es-CL"/>
                    </a:p>
                  </a:txBody>
                  <a:tcPr/>
                </a:tc>
                <a:extLst>
                  <a:ext uri="{0D108BD9-81ED-4DB2-BD59-A6C34878D82A}">
                    <a16:rowId xmlns:a16="http://schemas.microsoft.com/office/drawing/2014/main" val="437491573"/>
                  </a:ext>
                </a:extLst>
              </a:tr>
              <a:tr h="441020">
                <a:tc vMerge="1">
                  <a:txBody>
                    <a:bodyPr/>
                    <a:lstStyle/>
                    <a:p>
                      <a:endParaRPr lang="es-CL"/>
                    </a:p>
                  </a:txBody>
                  <a:tcPr/>
                </a:tc>
                <a:tc>
                  <a:txBody>
                    <a:bodyPr/>
                    <a:lstStyle/>
                    <a:p>
                      <a:pPr marL="0" algn="ctr" defTabSz="914400" rtl="0" eaLnBrk="1" fontAlgn="ctr" latinLnBrk="0" hangingPunct="1"/>
                      <a:r>
                        <a:rPr lang="es-CL" sz="1100" b="1" i="0" u="none" strike="noStrike" kern="1200" dirty="0">
                          <a:solidFill>
                            <a:schemeClr val="bg1"/>
                          </a:solidFill>
                          <a:effectLst/>
                          <a:latin typeface="Figtree"/>
                          <a:ea typeface="+mn-ea"/>
                          <a:cs typeface="+mn-cs"/>
                        </a:rPr>
                        <a:t>3T</a:t>
                      </a:r>
                      <a:br>
                        <a:rPr lang="es-CL" sz="1100" b="1" i="0" u="none" strike="noStrike" kern="1200" dirty="0">
                          <a:solidFill>
                            <a:schemeClr val="bg1"/>
                          </a:solidFill>
                          <a:effectLst/>
                          <a:latin typeface="Figtree"/>
                          <a:ea typeface="+mn-ea"/>
                          <a:cs typeface="+mn-cs"/>
                        </a:rPr>
                      </a:br>
                      <a:r>
                        <a:rPr lang="es-CL" sz="1100" b="1" i="0" u="none" strike="noStrike" kern="1200" dirty="0">
                          <a:solidFill>
                            <a:schemeClr val="bg1"/>
                          </a:solidFill>
                          <a:effectLst/>
                          <a:latin typeface="Figtree"/>
                          <a:ea typeface="+mn-ea"/>
                          <a:cs typeface="+mn-cs"/>
                        </a:rPr>
                        <a:t>2024</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AB526"/>
                    </a:solidFill>
                  </a:tcPr>
                </a:tc>
                <a:tc>
                  <a:txBody>
                    <a:bodyPr/>
                    <a:lstStyle/>
                    <a:p>
                      <a:pPr marL="0" algn="ctr" defTabSz="914400" rtl="0" eaLnBrk="1" fontAlgn="ctr" latinLnBrk="0" hangingPunct="1"/>
                      <a:r>
                        <a:rPr lang="es-CL" sz="1100" b="1" i="0" u="none" strike="noStrike" kern="1200">
                          <a:solidFill>
                            <a:schemeClr val="bg1"/>
                          </a:solidFill>
                          <a:effectLst/>
                          <a:latin typeface="Figtree"/>
                          <a:ea typeface="+mn-ea"/>
                          <a:cs typeface="+mn-cs"/>
                        </a:rPr>
                        <a:t>3T</a:t>
                      </a:r>
                      <a:br>
                        <a:rPr lang="es-CL" sz="1100" b="1" i="0" u="none" strike="noStrike" kern="1200">
                          <a:solidFill>
                            <a:schemeClr val="bg1"/>
                          </a:solidFill>
                          <a:effectLst/>
                          <a:latin typeface="Figtree"/>
                          <a:ea typeface="+mn-ea"/>
                          <a:cs typeface="+mn-cs"/>
                        </a:rPr>
                      </a:br>
                      <a:r>
                        <a:rPr lang="es-CL" sz="1100" b="1" i="0" u="none" strike="noStrike" kern="1200">
                          <a:solidFill>
                            <a:schemeClr val="bg1"/>
                          </a:solidFill>
                          <a:effectLst/>
                          <a:latin typeface="Figtree"/>
                          <a:ea typeface="+mn-ea"/>
                          <a:cs typeface="+mn-cs"/>
                        </a:rPr>
                        <a:t>2023</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AB526"/>
                    </a:solidFill>
                  </a:tcPr>
                </a:tc>
                <a:tc>
                  <a:txBody>
                    <a:bodyPr/>
                    <a:lstStyle/>
                    <a:p>
                      <a:pPr marL="0" algn="ctr" defTabSz="914400" rtl="0" eaLnBrk="1" fontAlgn="ctr" latinLnBrk="0" hangingPunct="1"/>
                      <a:r>
                        <a:rPr lang="es-CL" sz="1100" b="1" i="0" u="none" strike="noStrike" kern="1200">
                          <a:solidFill>
                            <a:schemeClr val="bg1"/>
                          </a:solidFill>
                          <a:effectLst/>
                          <a:latin typeface="Figtree"/>
                          <a:ea typeface="+mn-ea"/>
                          <a:cs typeface="+mn-cs"/>
                        </a:rPr>
                        <a:t>Var. </a:t>
                      </a:r>
                      <a:br>
                        <a:rPr lang="es-CL" sz="1100" b="1" i="0" u="none" strike="noStrike" kern="1200">
                          <a:solidFill>
                            <a:schemeClr val="bg1"/>
                          </a:solidFill>
                          <a:effectLst/>
                          <a:latin typeface="Figtree"/>
                          <a:ea typeface="+mn-ea"/>
                          <a:cs typeface="+mn-cs"/>
                        </a:rPr>
                      </a:br>
                      <a:r>
                        <a:rPr lang="es-CL" sz="1100" b="1" i="0" u="none" strike="noStrike" kern="1200">
                          <a:solidFill>
                            <a:schemeClr val="bg1"/>
                          </a:solidFill>
                          <a:effectLst/>
                          <a:latin typeface="Figtree"/>
                          <a:ea typeface="+mn-ea"/>
                          <a:cs typeface="+mn-cs"/>
                        </a:rPr>
                        <a:t>A/A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AB526"/>
                    </a:solidFill>
                  </a:tcPr>
                </a:tc>
                <a:tc>
                  <a:txBody>
                    <a:bodyPr/>
                    <a:lstStyle/>
                    <a:p>
                      <a:pPr marL="0" algn="ctr" defTabSz="914400" rtl="0" eaLnBrk="1" fontAlgn="ctr" latinLnBrk="0" hangingPunct="1"/>
                      <a:r>
                        <a:rPr lang="es-CL" sz="1100" b="1" i="0" u="none" strike="noStrike" kern="1200" dirty="0" err="1">
                          <a:solidFill>
                            <a:schemeClr val="bg1"/>
                          </a:solidFill>
                          <a:effectLst/>
                          <a:latin typeface="Figtree"/>
                          <a:ea typeface="+mn-ea"/>
                          <a:cs typeface="+mn-cs"/>
                        </a:rPr>
                        <a:t>Acum</a:t>
                      </a:r>
                      <a:r>
                        <a:rPr lang="es-CL" sz="1100" b="1" i="0" u="none" strike="noStrike" kern="1200" dirty="0">
                          <a:solidFill>
                            <a:schemeClr val="bg1"/>
                          </a:solidFill>
                          <a:effectLst/>
                          <a:latin typeface="Figtree"/>
                          <a:ea typeface="+mn-ea"/>
                          <a:cs typeface="+mn-cs"/>
                        </a:rPr>
                        <a:t>.</a:t>
                      </a:r>
                      <a:br>
                        <a:rPr lang="es-CL" sz="1100" b="1" i="0" u="none" strike="noStrike" kern="1200" dirty="0">
                          <a:solidFill>
                            <a:schemeClr val="bg1"/>
                          </a:solidFill>
                          <a:effectLst/>
                          <a:latin typeface="Figtree"/>
                          <a:ea typeface="+mn-ea"/>
                          <a:cs typeface="+mn-cs"/>
                        </a:rPr>
                      </a:br>
                      <a:r>
                        <a:rPr lang="es-CL" sz="1100" b="1" i="0" u="none" strike="noStrike" kern="1200" dirty="0">
                          <a:solidFill>
                            <a:schemeClr val="bg1"/>
                          </a:solidFill>
                          <a:effectLst/>
                          <a:latin typeface="Figtree"/>
                          <a:ea typeface="+mn-ea"/>
                          <a:cs typeface="+mn-cs"/>
                        </a:rPr>
                        <a:t>2024</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AB526"/>
                    </a:solidFill>
                  </a:tcPr>
                </a:tc>
                <a:tc>
                  <a:txBody>
                    <a:bodyPr/>
                    <a:lstStyle/>
                    <a:p>
                      <a:pPr marL="0" algn="ctr" defTabSz="914400" rtl="0" eaLnBrk="1" fontAlgn="ctr" latinLnBrk="0" hangingPunct="1"/>
                      <a:r>
                        <a:rPr lang="es-CL" sz="1100" b="1" i="0" u="none" strike="noStrike" kern="1200" dirty="0" err="1">
                          <a:solidFill>
                            <a:schemeClr val="bg1"/>
                          </a:solidFill>
                          <a:effectLst/>
                          <a:latin typeface="Figtree"/>
                          <a:ea typeface="+mn-ea"/>
                          <a:cs typeface="+mn-cs"/>
                        </a:rPr>
                        <a:t>Acum</a:t>
                      </a:r>
                      <a:r>
                        <a:rPr lang="es-CL" sz="1100" b="1" i="0" u="none" strike="noStrike" kern="1200" dirty="0">
                          <a:solidFill>
                            <a:schemeClr val="bg1"/>
                          </a:solidFill>
                          <a:effectLst/>
                          <a:latin typeface="Figtree"/>
                          <a:ea typeface="+mn-ea"/>
                          <a:cs typeface="+mn-cs"/>
                        </a:rPr>
                        <a:t>.</a:t>
                      </a:r>
                      <a:br>
                        <a:rPr lang="es-CL" sz="1100" b="1" i="0" u="none" strike="noStrike" kern="1200" dirty="0">
                          <a:solidFill>
                            <a:schemeClr val="bg1"/>
                          </a:solidFill>
                          <a:effectLst/>
                          <a:latin typeface="Figtree"/>
                          <a:ea typeface="+mn-ea"/>
                          <a:cs typeface="+mn-cs"/>
                        </a:rPr>
                      </a:br>
                      <a:r>
                        <a:rPr lang="es-CL" sz="1100" b="1" i="0" u="none" strike="noStrike" kern="1200" dirty="0">
                          <a:solidFill>
                            <a:schemeClr val="bg1"/>
                          </a:solidFill>
                          <a:effectLst/>
                          <a:latin typeface="Figtree"/>
                          <a:ea typeface="+mn-ea"/>
                          <a:cs typeface="+mn-cs"/>
                        </a:rPr>
                        <a:t>2023</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AB526"/>
                    </a:solidFill>
                  </a:tcPr>
                </a:tc>
                <a:tc>
                  <a:txBody>
                    <a:bodyPr/>
                    <a:lstStyle/>
                    <a:p>
                      <a:pPr marL="0" algn="ctr" defTabSz="914400" rtl="0" eaLnBrk="1" fontAlgn="ctr" latinLnBrk="0" hangingPunct="1"/>
                      <a:r>
                        <a:rPr lang="es-CL" sz="1100" b="1" i="0" u="none" strike="noStrike" kern="1200">
                          <a:solidFill>
                            <a:schemeClr val="bg1"/>
                          </a:solidFill>
                          <a:effectLst/>
                          <a:latin typeface="Figtree"/>
                          <a:ea typeface="+mn-ea"/>
                          <a:cs typeface="+mn-cs"/>
                        </a:rPr>
                        <a:t>Var. </a:t>
                      </a:r>
                      <a:br>
                        <a:rPr lang="es-CL" sz="1100" b="1" i="0" u="none" strike="noStrike" kern="1200">
                          <a:solidFill>
                            <a:schemeClr val="bg1"/>
                          </a:solidFill>
                          <a:effectLst/>
                          <a:latin typeface="Figtree"/>
                          <a:ea typeface="+mn-ea"/>
                          <a:cs typeface="+mn-cs"/>
                        </a:rPr>
                      </a:br>
                      <a:r>
                        <a:rPr lang="es-CL" sz="1100" b="1" i="0" u="none" strike="noStrike" kern="1200">
                          <a:solidFill>
                            <a:schemeClr val="bg1"/>
                          </a:solidFill>
                          <a:effectLst/>
                          <a:latin typeface="Figtree"/>
                          <a:ea typeface="+mn-ea"/>
                          <a:cs typeface="+mn-cs"/>
                        </a:rPr>
                        <a:t>A/A (%)</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AB526"/>
                    </a:solidFill>
                  </a:tcPr>
                </a:tc>
                <a:extLst>
                  <a:ext uri="{0D108BD9-81ED-4DB2-BD59-A6C34878D82A}">
                    <a16:rowId xmlns:a16="http://schemas.microsoft.com/office/drawing/2014/main" val="2183288991"/>
                  </a:ext>
                </a:extLst>
              </a:tr>
              <a:tr h="231536">
                <a:tc>
                  <a:txBody>
                    <a:bodyPr/>
                    <a:lstStyle/>
                    <a:p>
                      <a:pPr algn="l" fontAlgn="b"/>
                      <a:r>
                        <a:rPr lang="es-CL" sz="1100" b="1" i="0" u="none" strike="noStrike" dirty="0">
                          <a:solidFill>
                            <a:schemeClr val="bg1"/>
                          </a:solidFill>
                          <a:effectLst/>
                          <a:latin typeface="Figtree"/>
                        </a:rPr>
                        <a:t>Ingresos</a:t>
                      </a:r>
                    </a:p>
                  </a:txBody>
                  <a:tcPr marL="0" marR="0" marT="0" marB="0" anchor="b">
                    <a:lnL w="6350" cap="flat" cmpd="sng" algn="ctr">
                      <a:solidFill>
                        <a:srgbClr val="E7E6E6"/>
                      </a:solidFill>
                      <a:prstDash val="dot"/>
                      <a:round/>
                      <a:headEnd type="none" w="med" len="med"/>
                      <a:tailEnd type="none" w="med" len="med"/>
                    </a:lnL>
                    <a:lnR w="6350" cap="flat" cmpd="sng" algn="ctr">
                      <a:solidFill>
                        <a:srgbClr val="E7E6E6"/>
                      </a:solidFill>
                      <a:prstDash val="dot"/>
                      <a:round/>
                      <a:headEnd type="none" w="med" len="med"/>
                      <a:tailEnd type="none" w="med" len="med"/>
                    </a:lnR>
                    <a:lnT>
                      <a:noFill/>
                    </a:lnT>
                    <a:lnB>
                      <a:noFill/>
                    </a:lnB>
                    <a:noFill/>
                  </a:tcPr>
                </a:tc>
                <a:tc>
                  <a:txBody>
                    <a:bodyPr/>
                    <a:lstStyle/>
                    <a:p>
                      <a:pPr marL="0" algn="ctr" defTabSz="914400" rtl="0" eaLnBrk="1" fontAlgn="ctr" latinLnBrk="0" hangingPunct="1"/>
                      <a:r>
                        <a:rPr lang="es-CL" sz="1100" b="1" i="0" u="none" strike="noStrike" kern="1200" dirty="0">
                          <a:solidFill>
                            <a:schemeClr val="bg1"/>
                          </a:solidFill>
                          <a:effectLst/>
                          <a:latin typeface="Figtree"/>
                          <a:ea typeface="+mn-ea"/>
                          <a:cs typeface="+mn-cs"/>
                        </a:rPr>
                        <a:t>14.112</a:t>
                      </a:r>
                    </a:p>
                  </a:txBody>
                  <a:tcPr marL="7620" marR="7620" marT="7620" marB="0" anchor="b">
                    <a:lnL w="6350" cap="flat" cmpd="sng" algn="ctr">
                      <a:solidFill>
                        <a:srgbClr val="E7E6E6"/>
                      </a:solidFill>
                      <a:prstDash val="dot"/>
                      <a:round/>
                      <a:headEnd type="none" w="med" len="med"/>
                      <a:tailEnd type="none" w="med" len="med"/>
                    </a:lnL>
                    <a:lnR w="6350" cap="flat" cmpd="sng" algn="ctr">
                      <a:solidFill>
                        <a:srgbClr val="E7E6E6"/>
                      </a:solidFill>
                      <a:prstDash val="dot"/>
                      <a:round/>
                      <a:headEnd type="none" w="med" len="med"/>
                      <a:tailEnd type="none" w="med" len="med"/>
                    </a:lnR>
                    <a:lnT>
                      <a:noFill/>
                    </a:lnT>
                    <a:lnB>
                      <a:noFill/>
                    </a:lnB>
                    <a:noFill/>
                  </a:tcPr>
                </a:tc>
                <a:tc>
                  <a:txBody>
                    <a:bodyPr/>
                    <a:lstStyle/>
                    <a:p>
                      <a:pPr marL="0" algn="ctr" defTabSz="914400" rtl="0" eaLnBrk="1" fontAlgn="ctr" latinLnBrk="0" hangingPunct="1"/>
                      <a:r>
                        <a:rPr lang="es-CL" sz="1100" b="1" i="0" u="none" strike="noStrike" kern="1200">
                          <a:solidFill>
                            <a:schemeClr val="bg1"/>
                          </a:solidFill>
                          <a:effectLst/>
                          <a:latin typeface="Figtree"/>
                          <a:ea typeface="+mn-ea"/>
                          <a:cs typeface="+mn-cs"/>
                        </a:rPr>
                        <a:t>9.836</a:t>
                      </a:r>
                    </a:p>
                  </a:txBody>
                  <a:tcPr marL="7620" marR="7620" marT="7620" marB="0" anchor="b">
                    <a:lnL w="6350" cap="flat" cmpd="sng" algn="ctr">
                      <a:solidFill>
                        <a:srgbClr val="E7E6E6"/>
                      </a:solidFill>
                      <a:prstDash val="dot"/>
                      <a:round/>
                      <a:headEnd type="none" w="med" len="med"/>
                      <a:tailEnd type="none" w="med" len="med"/>
                    </a:lnL>
                    <a:lnR w="6350" cap="flat" cmpd="sng" algn="ctr">
                      <a:solidFill>
                        <a:srgbClr val="E7E6E6"/>
                      </a:solidFill>
                      <a:prstDash val="dot"/>
                      <a:round/>
                      <a:headEnd type="none" w="med" len="med"/>
                      <a:tailEnd type="none" w="med" len="med"/>
                    </a:lnR>
                    <a:lnT>
                      <a:noFill/>
                    </a:lnT>
                    <a:lnB>
                      <a:noFill/>
                    </a:lnB>
                    <a:noFill/>
                  </a:tcPr>
                </a:tc>
                <a:tc>
                  <a:txBody>
                    <a:bodyPr/>
                    <a:lstStyle/>
                    <a:p>
                      <a:pPr marL="0" algn="ctr" defTabSz="914400" rtl="0" eaLnBrk="1" fontAlgn="ctr" latinLnBrk="0" hangingPunct="1"/>
                      <a:r>
                        <a:rPr lang="es-CL" sz="1100" b="1" i="0" u="none" strike="noStrike" kern="1200">
                          <a:solidFill>
                            <a:schemeClr val="bg1"/>
                          </a:solidFill>
                          <a:effectLst/>
                          <a:latin typeface="Figtree"/>
                          <a:ea typeface="+mn-ea"/>
                          <a:cs typeface="+mn-cs"/>
                        </a:rPr>
                        <a:t>43,5%</a:t>
                      </a:r>
                    </a:p>
                  </a:txBody>
                  <a:tcPr marL="7620" marR="7620" marT="7620" marB="0" anchor="b">
                    <a:lnL w="6350" cap="flat" cmpd="sng" algn="ctr">
                      <a:solidFill>
                        <a:srgbClr val="E7E6E6"/>
                      </a:solidFill>
                      <a:prstDash val="dot"/>
                      <a:round/>
                      <a:headEnd type="none" w="med" len="med"/>
                      <a:tailEnd type="none" w="med" len="med"/>
                    </a:lnL>
                    <a:lnR w="6350" cap="flat" cmpd="sng" algn="ctr">
                      <a:solidFill>
                        <a:srgbClr val="E7E6E6"/>
                      </a:solidFill>
                      <a:prstDash val="dot"/>
                      <a:round/>
                      <a:headEnd type="none" w="med" len="med"/>
                      <a:tailEnd type="none" w="med" len="med"/>
                    </a:lnR>
                    <a:lnT>
                      <a:noFill/>
                    </a:lnT>
                    <a:lnB>
                      <a:noFill/>
                    </a:lnB>
                    <a:noFill/>
                  </a:tcPr>
                </a:tc>
                <a:tc>
                  <a:txBody>
                    <a:bodyPr/>
                    <a:lstStyle/>
                    <a:p>
                      <a:pPr marL="0" algn="ctr" defTabSz="914400" rtl="0" eaLnBrk="1" fontAlgn="ctr" latinLnBrk="0" hangingPunct="1"/>
                      <a:r>
                        <a:rPr lang="es-CL" sz="1100" b="1" i="0" u="none" strike="noStrike" kern="1200" dirty="0">
                          <a:solidFill>
                            <a:schemeClr val="bg1"/>
                          </a:solidFill>
                          <a:effectLst/>
                          <a:latin typeface="Figtree"/>
                          <a:ea typeface="+mn-ea"/>
                          <a:cs typeface="+mn-cs"/>
                        </a:rPr>
                        <a:t>31.377</a:t>
                      </a:r>
                    </a:p>
                  </a:txBody>
                  <a:tcPr marL="7620" marR="7620" marT="7620" marB="0" anchor="b">
                    <a:lnL w="6350" cap="flat" cmpd="sng" algn="ctr">
                      <a:solidFill>
                        <a:srgbClr val="E7E6E6"/>
                      </a:solidFill>
                      <a:prstDash val="dot"/>
                      <a:round/>
                      <a:headEnd type="none" w="med" len="med"/>
                      <a:tailEnd type="none" w="med" len="med"/>
                    </a:lnL>
                    <a:lnR w="6350" cap="flat" cmpd="sng" algn="ctr">
                      <a:solidFill>
                        <a:srgbClr val="E7E6E6"/>
                      </a:solidFill>
                      <a:prstDash val="dot"/>
                      <a:round/>
                      <a:headEnd type="none" w="med" len="med"/>
                      <a:tailEnd type="none" w="med" len="med"/>
                    </a:lnR>
                    <a:lnT>
                      <a:noFill/>
                    </a:lnT>
                    <a:lnB>
                      <a:noFill/>
                    </a:lnB>
                    <a:noFill/>
                  </a:tcPr>
                </a:tc>
                <a:tc>
                  <a:txBody>
                    <a:bodyPr/>
                    <a:lstStyle/>
                    <a:p>
                      <a:pPr marL="0" algn="ctr" defTabSz="914400" rtl="0" eaLnBrk="1" fontAlgn="ctr" latinLnBrk="0" hangingPunct="1"/>
                      <a:r>
                        <a:rPr lang="es-CL" sz="1100" b="1" i="0" u="none" strike="noStrike" kern="1200">
                          <a:solidFill>
                            <a:schemeClr val="bg1"/>
                          </a:solidFill>
                          <a:effectLst/>
                          <a:latin typeface="Figtree"/>
                          <a:ea typeface="+mn-ea"/>
                          <a:cs typeface="+mn-cs"/>
                        </a:rPr>
                        <a:t>40.283</a:t>
                      </a:r>
                    </a:p>
                  </a:txBody>
                  <a:tcPr marL="7620" marR="7620" marT="7620" marB="0" anchor="b">
                    <a:lnL w="6350" cap="flat" cmpd="sng" algn="ctr">
                      <a:solidFill>
                        <a:srgbClr val="E7E6E6"/>
                      </a:solidFill>
                      <a:prstDash val="dot"/>
                      <a:round/>
                      <a:headEnd type="none" w="med" len="med"/>
                      <a:tailEnd type="none" w="med" len="med"/>
                    </a:lnL>
                    <a:lnR w="6350" cap="flat" cmpd="sng" algn="ctr">
                      <a:solidFill>
                        <a:srgbClr val="E7E6E6"/>
                      </a:solidFill>
                      <a:prstDash val="dot"/>
                      <a:round/>
                      <a:headEnd type="none" w="med" len="med"/>
                      <a:tailEnd type="none" w="med" len="med"/>
                    </a:lnR>
                    <a:lnT>
                      <a:noFill/>
                    </a:lnT>
                    <a:lnB>
                      <a:noFill/>
                    </a:lnB>
                    <a:noFill/>
                  </a:tcPr>
                </a:tc>
                <a:tc>
                  <a:txBody>
                    <a:bodyPr/>
                    <a:lstStyle/>
                    <a:p>
                      <a:pPr marL="0" algn="ctr" defTabSz="914400" rtl="0" eaLnBrk="1" fontAlgn="ctr" latinLnBrk="0" hangingPunct="1"/>
                      <a:r>
                        <a:rPr lang="es-CL" sz="1100" b="1" i="0" u="none" strike="noStrike" kern="1200">
                          <a:solidFill>
                            <a:schemeClr val="bg1"/>
                          </a:solidFill>
                          <a:effectLst/>
                          <a:latin typeface="Figtree"/>
                          <a:ea typeface="+mn-ea"/>
                          <a:cs typeface="+mn-cs"/>
                        </a:rPr>
                        <a:t>-22,1%</a:t>
                      </a:r>
                    </a:p>
                  </a:txBody>
                  <a:tcPr marL="7620" marR="7620" marT="7620" marB="0" anchor="b">
                    <a:lnL w="6350" cap="flat" cmpd="sng" algn="ctr">
                      <a:solidFill>
                        <a:srgbClr val="E7E6E6"/>
                      </a:solidFill>
                      <a:prstDash val="dot"/>
                      <a:round/>
                      <a:headEnd type="none" w="med" len="med"/>
                      <a:tailEnd type="none" w="med" len="med"/>
                    </a:lnL>
                    <a:lnR w="6350" cap="flat" cmpd="sng" algn="ctr">
                      <a:solidFill>
                        <a:srgbClr val="E7E6E6"/>
                      </a:solidFill>
                      <a:prstDash val="dot"/>
                      <a:round/>
                      <a:headEnd type="none" w="med" len="med"/>
                      <a:tailEnd type="none" w="med" len="med"/>
                    </a:lnR>
                    <a:lnT>
                      <a:noFill/>
                    </a:lnT>
                    <a:lnB>
                      <a:noFill/>
                    </a:lnB>
                    <a:noFill/>
                  </a:tcPr>
                </a:tc>
                <a:extLst>
                  <a:ext uri="{0D108BD9-81ED-4DB2-BD59-A6C34878D82A}">
                    <a16:rowId xmlns:a16="http://schemas.microsoft.com/office/drawing/2014/main" val="368822498"/>
                  </a:ext>
                </a:extLst>
              </a:tr>
              <a:tr h="231536">
                <a:tc>
                  <a:txBody>
                    <a:bodyPr/>
                    <a:lstStyle/>
                    <a:p>
                      <a:pPr algn="l" fontAlgn="b"/>
                      <a:r>
                        <a:rPr lang="es-CL" sz="1100" b="0" i="0" u="none" strike="noStrike" dirty="0">
                          <a:solidFill>
                            <a:schemeClr val="bg1"/>
                          </a:solidFill>
                          <a:effectLst/>
                          <a:latin typeface="Figtree"/>
                        </a:rPr>
                        <a:t>(Costo de Venta)</a:t>
                      </a:r>
                    </a:p>
                  </a:txBody>
                  <a:tcPr marL="114300" marR="0" marT="0" marB="0" anchor="b">
                    <a:lnL w="6350" cap="flat" cmpd="sng" algn="ctr">
                      <a:solidFill>
                        <a:srgbClr val="E7E6E6"/>
                      </a:solidFill>
                      <a:prstDash val="dot"/>
                      <a:round/>
                      <a:headEnd type="none" w="med" len="med"/>
                      <a:tailEnd type="none" w="med" len="med"/>
                    </a:lnL>
                    <a:lnR w="6350" cap="flat" cmpd="sng" algn="ctr">
                      <a:solidFill>
                        <a:srgbClr val="E7E6E6"/>
                      </a:solidFill>
                      <a:prstDash val="dot"/>
                      <a:round/>
                      <a:headEnd type="none" w="med" len="med"/>
                      <a:tailEnd type="none" w="med" len="med"/>
                    </a:lnR>
                    <a:lnT>
                      <a:noFill/>
                    </a:lnT>
                    <a:lnB>
                      <a:noFill/>
                    </a:lnB>
                    <a:noFill/>
                  </a:tcPr>
                </a:tc>
                <a:tc>
                  <a:txBody>
                    <a:bodyPr/>
                    <a:lstStyle/>
                    <a:p>
                      <a:pPr marL="0" algn="ctr" defTabSz="914400" rtl="0" eaLnBrk="1" fontAlgn="ctr" latinLnBrk="0" hangingPunct="1"/>
                      <a:r>
                        <a:rPr lang="es-CL" sz="1100" b="1" i="0" u="none" strike="noStrike" kern="1200" dirty="0">
                          <a:solidFill>
                            <a:schemeClr val="bg1"/>
                          </a:solidFill>
                          <a:effectLst/>
                          <a:latin typeface="Figtree"/>
                          <a:ea typeface="+mn-ea"/>
                          <a:cs typeface="+mn-cs"/>
                        </a:rPr>
                        <a:t>(11.079)</a:t>
                      </a:r>
                    </a:p>
                  </a:txBody>
                  <a:tcPr marL="7620" marR="7620" marT="7620" marB="0" anchor="b">
                    <a:lnL w="6350" cap="flat" cmpd="sng" algn="ctr">
                      <a:solidFill>
                        <a:srgbClr val="E7E6E6"/>
                      </a:solidFill>
                      <a:prstDash val="dot"/>
                      <a:round/>
                      <a:headEnd type="none" w="med" len="med"/>
                      <a:tailEnd type="none" w="med" len="med"/>
                    </a:lnL>
                    <a:lnR w="6350" cap="flat" cmpd="sng" algn="ctr">
                      <a:solidFill>
                        <a:srgbClr val="E7E6E6"/>
                      </a:solidFill>
                      <a:prstDash val="dot"/>
                      <a:round/>
                      <a:headEnd type="none" w="med" len="med"/>
                      <a:tailEnd type="none" w="med" len="med"/>
                    </a:lnR>
                    <a:lnT>
                      <a:noFill/>
                    </a:lnT>
                    <a:lnB>
                      <a:noFill/>
                    </a:lnB>
                    <a:noFill/>
                  </a:tcPr>
                </a:tc>
                <a:tc>
                  <a:txBody>
                    <a:bodyPr/>
                    <a:lstStyle/>
                    <a:p>
                      <a:pPr marL="0" algn="ctr" defTabSz="914400" rtl="0" eaLnBrk="1" fontAlgn="ctr" latinLnBrk="0" hangingPunct="1"/>
                      <a:r>
                        <a:rPr lang="es-CL" sz="1100" b="1" i="0" u="none" strike="noStrike" kern="1200">
                          <a:solidFill>
                            <a:schemeClr val="bg1"/>
                          </a:solidFill>
                          <a:effectLst/>
                          <a:latin typeface="Figtree"/>
                          <a:ea typeface="+mn-ea"/>
                          <a:cs typeface="+mn-cs"/>
                        </a:rPr>
                        <a:t>(6.550)</a:t>
                      </a:r>
                    </a:p>
                  </a:txBody>
                  <a:tcPr marL="7620" marR="7620" marT="7620" marB="0" anchor="b">
                    <a:lnL w="6350" cap="flat" cmpd="sng" algn="ctr">
                      <a:solidFill>
                        <a:srgbClr val="E7E6E6"/>
                      </a:solidFill>
                      <a:prstDash val="dot"/>
                      <a:round/>
                      <a:headEnd type="none" w="med" len="med"/>
                      <a:tailEnd type="none" w="med" len="med"/>
                    </a:lnL>
                    <a:lnR w="6350" cap="flat" cmpd="sng" algn="ctr">
                      <a:solidFill>
                        <a:srgbClr val="E7E6E6"/>
                      </a:solidFill>
                      <a:prstDash val="dot"/>
                      <a:round/>
                      <a:headEnd type="none" w="med" len="med"/>
                      <a:tailEnd type="none" w="med" len="med"/>
                    </a:lnR>
                    <a:lnT>
                      <a:noFill/>
                    </a:lnT>
                    <a:lnB>
                      <a:noFill/>
                    </a:lnB>
                    <a:noFill/>
                  </a:tcPr>
                </a:tc>
                <a:tc>
                  <a:txBody>
                    <a:bodyPr/>
                    <a:lstStyle/>
                    <a:p>
                      <a:pPr marL="0" algn="ctr" defTabSz="914400" rtl="0" eaLnBrk="1" fontAlgn="ctr" latinLnBrk="0" hangingPunct="1"/>
                      <a:r>
                        <a:rPr lang="es-CL" sz="1100" b="1" i="0" u="none" strike="noStrike" kern="1200">
                          <a:solidFill>
                            <a:schemeClr val="bg1"/>
                          </a:solidFill>
                          <a:effectLst/>
                          <a:latin typeface="Figtree"/>
                          <a:ea typeface="+mn-ea"/>
                          <a:cs typeface="+mn-cs"/>
                        </a:rPr>
                        <a:t>69,1%</a:t>
                      </a:r>
                    </a:p>
                  </a:txBody>
                  <a:tcPr marL="7620" marR="7620" marT="7620" marB="0" anchor="b">
                    <a:lnL w="6350" cap="flat" cmpd="sng" algn="ctr">
                      <a:solidFill>
                        <a:srgbClr val="E7E6E6"/>
                      </a:solidFill>
                      <a:prstDash val="dot"/>
                      <a:round/>
                      <a:headEnd type="none" w="med" len="med"/>
                      <a:tailEnd type="none" w="med" len="med"/>
                    </a:lnL>
                    <a:lnR w="6350" cap="flat" cmpd="sng" algn="ctr">
                      <a:solidFill>
                        <a:srgbClr val="E7E6E6"/>
                      </a:solidFill>
                      <a:prstDash val="dot"/>
                      <a:round/>
                      <a:headEnd type="none" w="med" len="med"/>
                      <a:tailEnd type="none" w="med" len="med"/>
                    </a:lnR>
                    <a:lnT>
                      <a:noFill/>
                    </a:lnT>
                    <a:lnB>
                      <a:noFill/>
                    </a:lnB>
                    <a:noFill/>
                  </a:tcPr>
                </a:tc>
                <a:tc>
                  <a:txBody>
                    <a:bodyPr/>
                    <a:lstStyle/>
                    <a:p>
                      <a:pPr marL="0" algn="ctr" defTabSz="914400" rtl="0" eaLnBrk="1" fontAlgn="ctr" latinLnBrk="0" hangingPunct="1"/>
                      <a:r>
                        <a:rPr lang="es-CL" sz="1100" b="1" i="0" u="none" strike="noStrike" kern="1200" dirty="0">
                          <a:solidFill>
                            <a:schemeClr val="bg1"/>
                          </a:solidFill>
                          <a:effectLst/>
                          <a:latin typeface="Figtree"/>
                          <a:ea typeface="+mn-ea"/>
                          <a:cs typeface="+mn-cs"/>
                        </a:rPr>
                        <a:t>(24.387)</a:t>
                      </a:r>
                    </a:p>
                  </a:txBody>
                  <a:tcPr marL="7620" marR="7620" marT="7620" marB="0" anchor="b">
                    <a:lnL w="6350" cap="flat" cmpd="sng" algn="ctr">
                      <a:solidFill>
                        <a:srgbClr val="E7E6E6"/>
                      </a:solidFill>
                      <a:prstDash val="dot"/>
                      <a:round/>
                      <a:headEnd type="none" w="med" len="med"/>
                      <a:tailEnd type="none" w="med" len="med"/>
                    </a:lnL>
                    <a:lnR w="6350" cap="flat" cmpd="sng" algn="ctr">
                      <a:solidFill>
                        <a:srgbClr val="E7E6E6"/>
                      </a:solidFill>
                      <a:prstDash val="dot"/>
                      <a:round/>
                      <a:headEnd type="none" w="med" len="med"/>
                      <a:tailEnd type="none" w="med" len="med"/>
                    </a:lnR>
                    <a:lnT>
                      <a:noFill/>
                    </a:lnT>
                    <a:lnB>
                      <a:noFill/>
                    </a:lnB>
                    <a:noFill/>
                  </a:tcPr>
                </a:tc>
                <a:tc>
                  <a:txBody>
                    <a:bodyPr/>
                    <a:lstStyle/>
                    <a:p>
                      <a:pPr marL="0" algn="ctr" defTabSz="914400" rtl="0" eaLnBrk="1" fontAlgn="ctr" latinLnBrk="0" hangingPunct="1"/>
                      <a:r>
                        <a:rPr lang="es-CL" sz="1100" b="1" i="0" u="none" strike="noStrike" kern="1200">
                          <a:solidFill>
                            <a:schemeClr val="bg1"/>
                          </a:solidFill>
                          <a:effectLst/>
                          <a:latin typeface="Figtree"/>
                          <a:ea typeface="+mn-ea"/>
                          <a:cs typeface="+mn-cs"/>
                        </a:rPr>
                        <a:t>(26.861)</a:t>
                      </a:r>
                    </a:p>
                  </a:txBody>
                  <a:tcPr marL="7620" marR="7620" marT="7620" marB="0" anchor="b">
                    <a:lnL w="6350" cap="flat" cmpd="sng" algn="ctr">
                      <a:solidFill>
                        <a:srgbClr val="E7E6E6"/>
                      </a:solidFill>
                      <a:prstDash val="dot"/>
                      <a:round/>
                      <a:headEnd type="none" w="med" len="med"/>
                      <a:tailEnd type="none" w="med" len="med"/>
                    </a:lnL>
                    <a:lnR w="6350" cap="flat" cmpd="sng" algn="ctr">
                      <a:solidFill>
                        <a:srgbClr val="E7E6E6"/>
                      </a:solidFill>
                      <a:prstDash val="dot"/>
                      <a:round/>
                      <a:headEnd type="none" w="med" len="med"/>
                      <a:tailEnd type="none" w="med" len="med"/>
                    </a:lnR>
                    <a:lnT>
                      <a:noFill/>
                    </a:lnT>
                    <a:lnB>
                      <a:noFill/>
                    </a:lnB>
                    <a:noFill/>
                  </a:tcPr>
                </a:tc>
                <a:tc>
                  <a:txBody>
                    <a:bodyPr/>
                    <a:lstStyle/>
                    <a:p>
                      <a:pPr marL="0" algn="ctr" defTabSz="914400" rtl="0" eaLnBrk="1" fontAlgn="ctr" latinLnBrk="0" hangingPunct="1"/>
                      <a:r>
                        <a:rPr lang="es-CL" sz="1100" b="1" i="0" u="none" strike="noStrike" kern="1200">
                          <a:solidFill>
                            <a:schemeClr val="bg1"/>
                          </a:solidFill>
                          <a:effectLst/>
                          <a:latin typeface="Figtree"/>
                          <a:ea typeface="+mn-ea"/>
                          <a:cs typeface="+mn-cs"/>
                        </a:rPr>
                        <a:t>-9,2%</a:t>
                      </a:r>
                    </a:p>
                  </a:txBody>
                  <a:tcPr marL="7620" marR="7620" marT="7620" marB="0" anchor="b">
                    <a:lnL w="6350" cap="flat" cmpd="sng" algn="ctr">
                      <a:solidFill>
                        <a:srgbClr val="E7E6E6"/>
                      </a:solidFill>
                      <a:prstDash val="dot"/>
                      <a:round/>
                      <a:headEnd type="none" w="med" len="med"/>
                      <a:tailEnd type="none" w="med" len="med"/>
                    </a:lnL>
                    <a:lnR w="6350" cap="flat" cmpd="sng" algn="ctr">
                      <a:solidFill>
                        <a:srgbClr val="E7E6E6"/>
                      </a:solidFill>
                      <a:prstDash val="dot"/>
                      <a:round/>
                      <a:headEnd type="none" w="med" len="med"/>
                      <a:tailEnd type="none" w="med" len="med"/>
                    </a:lnR>
                    <a:lnT>
                      <a:noFill/>
                    </a:lnT>
                    <a:lnB>
                      <a:noFill/>
                    </a:lnB>
                    <a:noFill/>
                  </a:tcPr>
                </a:tc>
                <a:extLst>
                  <a:ext uri="{0D108BD9-81ED-4DB2-BD59-A6C34878D82A}">
                    <a16:rowId xmlns:a16="http://schemas.microsoft.com/office/drawing/2014/main" val="3068882469"/>
                  </a:ext>
                </a:extLst>
              </a:tr>
              <a:tr h="231536">
                <a:tc>
                  <a:txBody>
                    <a:bodyPr/>
                    <a:lstStyle/>
                    <a:p>
                      <a:pPr algn="l" fontAlgn="b"/>
                      <a:r>
                        <a:rPr lang="es-CL" sz="1100" b="1" i="0" u="none" strike="noStrike">
                          <a:solidFill>
                            <a:schemeClr val="bg1"/>
                          </a:solidFill>
                          <a:effectLst/>
                          <a:latin typeface="Figtree"/>
                        </a:rPr>
                        <a:t>Ganancia Bruta</a:t>
                      </a:r>
                    </a:p>
                  </a:txBody>
                  <a:tcPr marL="0" marR="0" marT="0" marB="0" anchor="b">
                    <a:lnL w="6350" cap="flat" cmpd="sng" algn="ctr">
                      <a:solidFill>
                        <a:srgbClr val="E7E6E6"/>
                      </a:solidFill>
                      <a:prstDash val="dot"/>
                      <a:round/>
                      <a:headEnd type="none" w="med" len="med"/>
                      <a:tailEnd type="none" w="med" len="med"/>
                    </a:lnL>
                    <a:lnR w="6350" cap="flat" cmpd="sng" algn="ctr">
                      <a:solidFill>
                        <a:srgbClr val="E7E6E6"/>
                      </a:solidFill>
                      <a:prstDash val="dot"/>
                      <a:round/>
                      <a:headEnd type="none" w="med" len="med"/>
                      <a:tailEnd type="none" w="med" len="med"/>
                    </a:lnR>
                    <a:lnT>
                      <a:noFill/>
                    </a:lnT>
                    <a:lnB>
                      <a:noFill/>
                    </a:lnB>
                    <a:noFill/>
                  </a:tcPr>
                </a:tc>
                <a:tc>
                  <a:txBody>
                    <a:bodyPr/>
                    <a:lstStyle/>
                    <a:p>
                      <a:pPr marL="0" algn="ctr" defTabSz="914400" rtl="0" eaLnBrk="1" fontAlgn="ctr" latinLnBrk="0" hangingPunct="1"/>
                      <a:r>
                        <a:rPr lang="es-CL" sz="1100" b="1" i="0" u="none" strike="noStrike" kern="1200" dirty="0">
                          <a:solidFill>
                            <a:schemeClr val="bg1"/>
                          </a:solidFill>
                          <a:effectLst/>
                          <a:latin typeface="Figtree"/>
                          <a:ea typeface="+mn-ea"/>
                          <a:cs typeface="+mn-cs"/>
                        </a:rPr>
                        <a:t>3.033</a:t>
                      </a:r>
                    </a:p>
                  </a:txBody>
                  <a:tcPr marL="7620" marR="7620" marT="7620" marB="0" anchor="b">
                    <a:lnL w="6350" cap="flat" cmpd="sng" algn="ctr">
                      <a:solidFill>
                        <a:srgbClr val="E7E6E6"/>
                      </a:solidFill>
                      <a:prstDash val="dot"/>
                      <a:round/>
                      <a:headEnd type="none" w="med" len="med"/>
                      <a:tailEnd type="none" w="med" len="med"/>
                    </a:lnL>
                    <a:lnR w="6350" cap="flat" cmpd="sng" algn="ctr">
                      <a:solidFill>
                        <a:srgbClr val="E7E6E6"/>
                      </a:solidFill>
                      <a:prstDash val="dot"/>
                      <a:round/>
                      <a:headEnd type="none" w="med" len="med"/>
                      <a:tailEnd type="none" w="med" len="med"/>
                    </a:lnR>
                    <a:lnT>
                      <a:noFill/>
                    </a:lnT>
                    <a:lnB>
                      <a:noFill/>
                    </a:lnB>
                    <a:noFill/>
                  </a:tcPr>
                </a:tc>
                <a:tc>
                  <a:txBody>
                    <a:bodyPr/>
                    <a:lstStyle/>
                    <a:p>
                      <a:pPr marL="0" algn="ctr" defTabSz="914400" rtl="0" eaLnBrk="1" fontAlgn="ctr" latinLnBrk="0" hangingPunct="1"/>
                      <a:r>
                        <a:rPr lang="es-CL" sz="1100" b="1" i="0" u="none" strike="noStrike" kern="1200">
                          <a:solidFill>
                            <a:schemeClr val="bg1"/>
                          </a:solidFill>
                          <a:effectLst/>
                          <a:latin typeface="Figtree"/>
                          <a:ea typeface="+mn-ea"/>
                          <a:cs typeface="+mn-cs"/>
                        </a:rPr>
                        <a:t>3.286</a:t>
                      </a:r>
                    </a:p>
                  </a:txBody>
                  <a:tcPr marL="7620" marR="7620" marT="7620" marB="0" anchor="b">
                    <a:lnL w="6350" cap="flat" cmpd="sng" algn="ctr">
                      <a:solidFill>
                        <a:srgbClr val="E7E6E6"/>
                      </a:solidFill>
                      <a:prstDash val="dot"/>
                      <a:round/>
                      <a:headEnd type="none" w="med" len="med"/>
                      <a:tailEnd type="none" w="med" len="med"/>
                    </a:lnL>
                    <a:lnR w="6350" cap="flat" cmpd="sng" algn="ctr">
                      <a:solidFill>
                        <a:srgbClr val="E7E6E6"/>
                      </a:solidFill>
                      <a:prstDash val="dot"/>
                      <a:round/>
                      <a:headEnd type="none" w="med" len="med"/>
                      <a:tailEnd type="none" w="med" len="med"/>
                    </a:lnR>
                    <a:lnT>
                      <a:noFill/>
                    </a:lnT>
                    <a:lnB>
                      <a:noFill/>
                    </a:lnB>
                    <a:noFill/>
                  </a:tcPr>
                </a:tc>
                <a:tc>
                  <a:txBody>
                    <a:bodyPr/>
                    <a:lstStyle/>
                    <a:p>
                      <a:pPr marL="0" algn="ctr" defTabSz="914400" rtl="0" eaLnBrk="1" fontAlgn="ctr" latinLnBrk="0" hangingPunct="1"/>
                      <a:r>
                        <a:rPr lang="es-CL" sz="1100" b="1" i="0" u="none" strike="noStrike" kern="1200">
                          <a:solidFill>
                            <a:schemeClr val="bg1"/>
                          </a:solidFill>
                          <a:effectLst/>
                          <a:latin typeface="Figtree"/>
                          <a:ea typeface="+mn-ea"/>
                          <a:cs typeface="+mn-cs"/>
                        </a:rPr>
                        <a:t>-7,7%</a:t>
                      </a:r>
                    </a:p>
                  </a:txBody>
                  <a:tcPr marL="7620" marR="7620" marT="7620" marB="0" anchor="b">
                    <a:lnL w="6350" cap="flat" cmpd="sng" algn="ctr">
                      <a:solidFill>
                        <a:srgbClr val="E7E6E6"/>
                      </a:solidFill>
                      <a:prstDash val="dot"/>
                      <a:round/>
                      <a:headEnd type="none" w="med" len="med"/>
                      <a:tailEnd type="none" w="med" len="med"/>
                    </a:lnL>
                    <a:lnR w="6350" cap="flat" cmpd="sng" algn="ctr">
                      <a:solidFill>
                        <a:srgbClr val="E7E6E6"/>
                      </a:solidFill>
                      <a:prstDash val="dot"/>
                      <a:round/>
                      <a:headEnd type="none" w="med" len="med"/>
                      <a:tailEnd type="none" w="med" len="med"/>
                    </a:lnR>
                    <a:lnT>
                      <a:noFill/>
                    </a:lnT>
                    <a:lnB>
                      <a:noFill/>
                    </a:lnB>
                    <a:noFill/>
                  </a:tcPr>
                </a:tc>
                <a:tc>
                  <a:txBody>
                    <a:bodyPr/>
                    <a:lstStyle/>
                    <a:p>
                      <a:pPr marL="0" algn="ctr" defTabSz="914400" rtl="0" eaLnBrk="1" fontAlgn="ctr" latinLnBrk="0" hangingPunct="1"/>
                      <a:r>
                        <a:rPr lang="es-CL" sz="1100" b="1" i="0" u="none" strike="noStrike" kern="1200" dirty="0">
                          <a:solidFill>
                            <a:schemeClr val="bg1"/>
                          </a:solidFill>
                          <a:effectLst/>
                          <a:latin typeface="Figtree"/>
                          <a:ea typeface="+mn-ea"/>
                          <a:cs typeface="+mn-cs"/>
                        </a:rPr>
                        <a:t>6.990</a:t>
                      </a:r>
                    </a:p>
                  </a:txBody>
                  <a:tcPr marL="7620" marR="7620" marT="7620" marB="0" anchor="b">
                    <a:lnL w="6350" cap="flat" cmpd="sng" algn="ctr">
                      <a:solidFill>
                        <a:srgbClr val="E7E6E6"/>
                      </a:solidFill>
                      <a:prstDash val="dot"/>
                      <a:round/>
                      <a:headEnd type="none" w="med" len="med"/>
                      <a:tailEnd type="none" w="med" len="med"/>
                    </a:lnL>
                    <a:lnR w="6350" cap="flat" cmpd="sng" algn="ctr">
                      <a:solidFill>
                        <a:srgbClr val="E7E6E6"/>
                      </a:solidFill>
                      <a:prstDash val="dot"/>
                      <a:round/>
                      <a:headEnd type="none" w="med" len="med"/>
                      <a:tailEnd type="none" w="med" len="med"/>
                    </a:lnR>
                    <a:lnT>
                      <a:noFill/>
                    </a:lnT>
                    <a:lnB>
                      <a:noFill/>
                    </a:lnB>
                    <a:noFill/>
                  </a:tcPr>
                </a:tc>
                <a:tc>
                  <a:txBody>
                    <a:bodyPr/>
                    <a:lstStyle/>
                    <a:p>
                      <a:pPr marL="0" algn="ctr" defTabSz="914400" rtl="0" eaLnBrk="1" fontAlgn="ctr" latinLnBrk="0" hangingPunct="1"/>
                      <a:r>
                        <a:rPr lang="es-CL" sz="1100" b="1" i="0" u="none" strike="noStrike" kern="1200">
                          <a:solidFill>
                            <a:schemeClr val="bg1"/>
                          </a:solidFill>
                          <a:effectLst/>
                          <a:latin typeface="Figtree"/>
                          <a:ea typeface="+mn-ea"/>
                          <a:cs typeface="+mn-cs"/>
                        </a:rPr>
                        <a:t>13.423</a:t>
                      </a:r>
                    </a:p>
                  </a:txBody>
                  <a:tcPr marL="7620" marR="7620" marT="7620" marB="0" anchor="b">
                    <a:lnL w="6350" cap="flat" cmpd="sng" algn="ctr">
                      <a:solidFill>
                        <a:srgbClr val="E7E6E6"/>
                      </a:solidFill>
                      <a:prstDash val="dot"/>
                      <a:round/>
                      <a:headEnd type="none" w="med" len="med"/>
                      <a:tailEnd type="none" w="med" len="med"/>
                    </a:lnL>
                    <a:lnR w="6350" cap="flat" cmpd="sng" algn="ctr">
                      <a:solidFill>
                        <a:srgbClr val="E7E6E6"/>
                      </a:solidFill>
                      <a:prstDash val="dot"/>
                      <a:round/>
                      <a:headEnd type="none" w="med" len="med"/>
                      <a:tailEnd type="none" w="med" len="med"/>
                    </a:lnR>
                    <a:lnT>
                      <a:noFill/>
                    </a:lnT>
                    <a:lnB>
                      <a:noFill/>
                    </a:lnB>
                    <a:noFill/>
                  </a:tcPr>
                </a:tc>
                <a:tc>
                  <a:txBody>
                    <a:bodyPr/>
                    <a:lstStyle/>
                    <a:p>
                      <a:pPr marL="0" algn="ctr" defTabSz="914400" rtl="0" eaLnBrk="1" fontAlgn="ctr" latinLnBrk="0" hangingPunct="1"/>
                      <a:r>
                        <a:rPr lang="es-CL" sz="1100" b="1" i="0" u="none" strike="noStrike" kern="1200">
                          <a:solidFill>
                            <a:schemeClr val="bg1"/>
                          </a:solidFill>
                          <a:effectLst/>
                          <a:latin typeface="Figtree"/>
                          <a:ea typeface="+mn-ea"/>
                          <a:cs typeface="+mn-cs"/>
                        </a:rPr>
                        <a:t>-47,9%</a:t>
                      </a:r>
                    </a:p>
                  </a:txBody>
                  <a:tcPr marL="7620" marR="7620" marT="7620" marB="0" anchor="b">
                    <a:lnL w="6350" cap="flat" cmpd="sng" algn="ctr">
                      <a:solidFill>
                        <a:srgbClr val="E7E6E6"/>
                      </a:solidFill>
                      <a:prstDash val="dot"/>
                      <a:round/>
                      <a:headEnd type="none" w="med" len="med"/>
                      <a:tailEnd type="none" w="med" len="med"/>
                    </a:lnL>
                    <a:lnR w="6350" cap="flat" cmpd="sng" algn="ctr">
                      <a:solidFill>
                        <a:srgbClr val="E7E6E6"/>
                      </a:solidFill>
                      <a:prstDash val="dot"/>
                      <a:round/>
                      <a:headEnd type="none" w="med" len="med"/>
                      <a:tailEnd type="none" w="med" len="med"/>
                    </a:lnR>
                    <a:lnT>
                      <a:noFill/>
                    </a:lnT>
                    <a:lnB>
                      <a:noFill/>
                    </a:lnB>
                    <a:noFill/>
                  </a:tcPr>
                </a:tc>
                <a:extLst>
                  <a:ext uri="{0D108BD9-81ED-4DB2-BD59-A6C34878D82A}">
                    <a16:rowId xmlns:a16="http://schemas.microsoft.com/office/drawing/2014/main" val="2087324565"/>
                  </a:ext>
                </a:extLst>
              </a:tr>
              <a:tr h="242561">
                <a:tc>
                  <a:txBody>
                    <a:bodyPr/>
                    <a:lstStyle/>
                    <a:p>
                      <a:pPr algn="l" fontAlgn="b"/>
                      <a:r>
                        <a:rPr lang="es-CL" sz="1100" b="0" i="0" u="none" strike="noStrike" dirty="0">
                          <a:solidFill>
                            <a:schemeClr val="bg1"/>
                          </a:solidFill>
                          <a:effectLst/>
                          <a:latin typeface="Figtree"/>
                        </a:rPr>
                        <a:t>(Gasto de </a:t>
                      </a:r>
                      <a:r>
                        <a:rPr lang="es-CL" sz="1100" b="0" i="0" u="none" strike="noStrike" dirty="0" err="1">
                          <a:solidFill>
                            <a:schemeClr val="bg1"/>
                          </a:solidFill>
                          <a:effectLst/>
                          <a:latin typeface="Figtree"/>
                        </a:rPr>
                        <a:t>Admin</a:t>
                      </a:r>
                      <a:r>
                        <a:rPr lang="es-CL" sz="1100" b="0" i="0" u="none" strike="noStrike" dirty="0">
                          <a:solidFill>
                            <a:schemeClr val="bg1"/>
                          </a:solidFill>
                          <a:effectLst/>
                          <a:latin typeface="Figtree"/>
                        </a:rPr>
                        <a:t>.)</a:t>
                      </a:r>
                    </a:p>
                  </a:txBody>
                  <a:tcPr marL="114300" marR="0" marT="0" marB="0" anchor="b">
                    <a:lnL w="6350" cap="flat" cmpd="sng" algn="ctr">
                      <a:solidFill>
                        <a:srgbClr val="E7E6E6"/>
                      </a:solidFill>
                      <a:prstDash val="dot"/>
                      <a:round/>
                      <a:headEnd type="none" w="med" len="med"/>
                      <a:tailEnd type="none" w="med" len="med"/>
                    </a:lnL>
                    <a:lnR w="6350" cap="flat" cmpd="sng" algn="ctr">
                      <a:solidFill>
                        <a:srgbClr val="E7E6E6"/>
                      </a:solidFill>
                      <a:prstDash val="dot"/>
                      <a:round/>
                      <a:headEnd type="none" w="med" len="med"/>
                      <a:tailEnd type="none" w="med" len="med"/>
                    </a:lnR>
                    <a:lnT>
                      <a:noFill/>
                    </a:lnT>
                    <a:lnB w="6350" cap="flat" cmpd="sng" algn="ctr">
                      <a:solidFill>
                        <a:srgbClr val="E7E6E6"/>
                      </a:solidFill>
                      <a:prstDash val="solid"/>
                      <a:round/>
                      <a:headEnd type="none" w="med" len="med"/>
                      <a:tailEnd type="none" w="med" len="med"/>
                    </a:lnB>
                    <a:noFill/>
                  </a:tcPr>
                </a:tc>
                <a:tc>
                  <a:txBody>
                    <a:bodyPr/>
                    <a:lstStyle/>
                    <a:p>
                      <a:pPr marL="0" algn="ctr" defTabSz="914400" rtl="0" eaLnBrk="1" fontAlgn="ctr" latinLnBrk="0" hangingPunct="1"/>
                      <a:r>
                        <a:rPr lang="es-CL" sz="1100" b="1" i="0" u="none" strike="noStrike" kern="1200" dirty="0">
                          <a:solidFill>
                            <a:schemeClr val="bg1"/>
                          </a:solidFill>
                          <a:effectLst/>
                          <a:latin typeface="Figtree"/>
                          <a:ea typeface="+mn-ea"/>
                          <a:cs typeface="+mn-cs"/>
                        </a:rPr>
                        <a:t>(3.709)</a:t>
                      </a:r>
                    </a:p>
                  </a:txBody>
                  <a:tcPr marL="7620" marR="7620" marT="7620" marB="0" anchor="b">
                    <a:lnL w="6350" cap="flat" cmpd="sng" algn="ctr">
                      <a:solidFill>
                        <a:srgbClr val="E7E6E6"/>
                      </a:solidFill>
                      <a:prstDash val="dot"/>
                      <a:round/>
                      <a:headEnd type="none" w="med" len="med"/>
                      <a:tailEnd type="none" w="med" len="med"/>
                    </a:lnL>
                    <a:lnR w="6350" cap="flat" cmpd="sng" algn="ctr">
                      <a:solidFill>
                        <a:srgbClr val="E7E6E6"/>
                      </a:solidFill>
                      <a:prstDash val="dot"/>
                      <a:round/>
                      <a:headEnd type="none" w="med" len="med"/>
                      <a:tailEnd type="none" w="med" len="med"/>
                    </a:lnR>
                    <a:lnT>
                      <a:noFill/>
                    </a:lnT>
                    <a:lnB w="6350" cap="flat" cmpd="sng" algn="ctr">
                      <a:solidFill>
                        <a:srgbClr val="E7E6E6"/>
                      </a:solidFill>
                      <a:prstDash val="solid"/>
                      <a:round/>
                      <a:headEnd type="none" w="med" len="med"/>
                      <a:tailEnd type="none" w="med" len="med"/>
                    </a:lnB>
                    <a:noFill/>
                  </a:tcPr>
                </a:tc>
                <a:tc>
                  <a:txBody>
                    <a:bodyPr/>
                    <a:lstStyle/>
                    <a:p>
                      <a:pPr marL="0" algn="ctr" defTabSz="914400" rtl="0" eaLnBrk="1" fontAlgn="ctr" latinLnBrk="0" hangingPunct="1"/>
                      <a:r>
                        <a:rPr lang="es-CL" sz="1100" b="1" i="0" u="none" strike="noStrike" kern="1200">
                          <a:solidFill>
                            <a:schemeClr val="bg1"/>
                          </a:solidFill>
                          <a:effectLst/>
                          <a:latin typeface="Figtree"/>
                          <a:ea typeface="+mn-ea"/>
                          <a:cs typeface="+mn-cs"/>
                        </a:rPr>
                        <a:t>(4.085)</a:t>
                      </a:r>
                    </a:p>
                  </a:txBody>
                  <a:tcPr marL="7620" marR="7620" marT="7620" marB="0" anchor="b">
                    <a:lnL w="6350" cap="flat" cmpd="sng" algn="ctr">
                      <a:solidFill>
                        <a:srgbClr val="E7E6E6"/>
                      </a:solidFill>
                      <a:prstDash val="dot"/>
                      <a:round/>
                      <a:headEnd type="none" w="med" len="med"/>
                      <a:tailEnd type="none" w="med" len="med"/>
                    </a:lnL>
                    <a:lnR w="6350" cap="flat" cmpd="sng" algn="ctr">
                      <a:solidFill>
                        <a:srgbClr val="E7E6E6"/>
                      </a:solidFill>
                      <a:prstDash val="dot"/>
                      <a:round/>
                      <a:headEnd type="none" w="med" len="med"/>
                      <a:tailEnd type="none" w="med" len="med"/>
                    </a:lnR>
                    <a:lnT>
                      <a:noFill/>
                    </a:lnT>
                    <a:lnB w="6350" cap="flat" cmpd="sng" algn="ctr">
                      <a:solidFill>
                        <a:srgbClr val="E7E6E6"/>
                      </a:solidFill>
                      <a:prstDash val="solid"/>
                      <a:round/>
                      <a:headEnd type="none" w="med" len="med"/>
                      <a:tailEnd type="none" w="med" len="med"/>
                    </a:lnB>
                    <a:noFill/>
                  </a:tcPr>
                </a:tc>
                <a:tc>
                  <a:txBody>
                    <a:bodyPr/>
                    <a:lstStyle/>
                    <a:p>
                      <a:pPr marL="0" algn="ctr" defTabSz="914400" rtl="0" eaLnBrk="1" fontAlgn="ctr" latinLnBrk="0" hangingPunct="1"/>
                      <a:r>
                        <a:rPr lang="es-CL" sz="1100" b="1" i="0" u="none" strike="noStrike" kern="1200">
                          <a:solidFill>
                            <a:schemeClr val="bg1"/>
                          </a:solidFill>
                          <a:effectLst/>
                          <a:latin typeface="Figtree"/>
                          <a:ea typeface="+mn-ea"/>
                          <a:cs typeface="+mn-cs"/>
                        </a:rPr>
                        <a:t>-9,2%</a:t>
                      </a:r>
                    </a:p>
                  </a:txBody>
                  <a:tcPr marL="7620" marR="7620" marT="7620" marB="0" anchor="b">
                    <a:lnL w="6350" cap="flat" cmpd="sng" algn="ctr">
                      <a:solidFill>
                        <a:srgbClr val="E7E6E6"/>
                      </a:solidFill>
                      <a:prstDash val="dot"/>
                      <a:round/>
                      <a:headEnd type="none" w="med" len="med"/>
                      <a:tailEnd type="none" w="med" len="med"/>
                    </a:lnL>
                    <a:lnR w="6350" cap="flat" cmpd="sng" algn="ctr">
                      <a:solidFill>
                        <a:srgbClr val="E7E6E6"/>
                      </a:solidFill>
                      <a:prstDash val="dot"/>
                      <a:round/>
                      <a:headEnd type="none" w="med" len="med"/>
                      <a:tailEnd type="none" w="med" len="med"/>
                    </a:lnR>
                    <a:lnT>
                      <a:noFill/>
                    </a:lnT>
                    <a:lnB w="6350" cap="flat" cmpd="sng" algn="ctr">
                      <a:solidFill>
                        <a:srgbClr val="E7E6E6"/>
                      </a:solidFill>
                      <a:prstDash val="solid"/>
                      <a:round/>
                      <a:headEnd type="none" w="med" len="med"/>
                      <a:tailEnd type="none" w="med" len="med"/>
                    </a:lnB>
                    <a:noFill/>
                  </a:tcPr>
                </a:tc>
                <a:tc>
                  <a:txBody>
                    <a:bodyPr/>
                    <a:lstStyle/>
                    <a:p>
                      <a:pPr marL="0" algn="ctr" defTabSz="914400" rtl="0" eaLnBrk="1" fontAlgn="ctr" latinLnBrk="0" hangingPunct="1"/>
                      <a:r>
                        <a:rPr lang="es-CL" sz="1100" b="1" i="0" u="none" strike="noStrike" kern="1200" dirty="0">
                          <a:solidFill>
                            <a:schemeClr val="bg1"/>
                          </a:solidFill>
                          <a:effectLst/>
                          <a:latin typeface="Figtree"/>
                          <a:ea typeface="+mn-ea"/>
                          <a:cs typeface="+mn-cs"/>
                        </a:rPr>
                        <a:t>(10.431)</a:t>
                      </a:r>
                    </a:p>
                  </a:txBody>
                  <a:tcPr marL="7620" marR="7620" marT="7620" marB="0" anchor="b">
                    <a:lnL w="6350" cap="flat" cmpd="sng" algn="ctr">
                      <a:solidFill>
                        <a:srgbClr val="E7E6E6"/>
                      </a:solidFill>
                      <a:prstDash val="dot"/>
                      <a:round/>
                      <a:headEnd type="none" w="med" len="med"/>
                      <a:tailEnd type="none" w="med" len="med"/>
                    </a:lnL>
                    <a:lnR w="6350" cap="flat" cmpd="sng" algn="ctr">
                      <a:solidFill>
                        <a:srgbClr val="E7E6E6"/>
                      </a:solidFill>
                      <a:prstDash val="dot"/>
                      <a:round/>
                      <a:headEnd type="none" w="med" len="med"/>
                      <a:tailEnd type="none" w="med" len="med"/>
                    </a:lnR>
                    <a:lnT>
                      <a:noFill/>
                    </a:lnT>
                    <a:lnB w="6350" cap="flat" cmpd="sng" algn="ctr">
                      <a:solidFill>
                        <a:srgbClr val="E7E6E6"/>
                      </a:solidFill>
                      <a:prstDash val="solid"/>
                      <a:round/>
                      <a:headEnd type="none" w="med" len="med"/>
                      <a:tailEnd type="none" w="med" len="med"/>
                    </a:lnB>
                    <a:noFill/>
                  </a:tcPr>
                </a:tc>
                <a:tc>
                  <a:txBody>
                    <a:bodyPr/>
                    <a:lstStyle/>
                    <a:p>
                      <a:pPr marL="0" algn="ctr" defTabSz="914400" rtl="0" eaLnBrk="1" fontAlgn="ctr" latinLnBrk="0" hangingPunct="1"/>
                      <a:r>
                        <a:rPr lang="es-CL" sz="1100" b="1" i="0" u="none" strike="noStrike" kern="1200">
                          <a:solidFill>
                            <a:schemeClr val="bg1"/>
                          </a:solidFill>
                          <a:effectLst/>
                          <a:latin typeface="Figtree"/>
                          <a:ea typeface="+mn-ea"/>
                          <a:cs typeface="+mn-cs"/>
                        </a:rPr>
                        <a:t>(11.878)</a:t>
                      </a:r>
                    </a:p>
                  </a:txBody>
                  <a:tcPr marL="7620" marR="7620" marT="7620" marB="0" anchor="b">
                    <a:lnL w="6350" cap="flat" cmpd="sng" algn="ctr">
                      <a:solidFill>
                        <a:srgbClr val="E7E6E6"/>
                      </a:solidFill>
                      <a:prstDash val="dot"/>
                      <a:round/>
                      <a:headEnd type="none" w="med" len="med"/>
                      <a:tailEnd type="none" w="med" len="med"/>
                    </a:lnL>
                    <a:lnR w="6350" cap="flat" cmpd="sng" algn="ctr">
                      <a:solidFill>
                        <a:srgbClr val="E7E6E6"/>
                      </a:solidFill>
                      <a:prstDash val="dot"/>
                      <a:round/>
                      <a:headEnd type="none" w="med" len="med"/>
                      <a:tailEnd type="none" w="med" len="med"/>
                    </a:lnR>
                    <a:lnT>
                      <a:noFill/>
                    </a:lnT>
                    <a:lnB w="6350" cap="flat" cmpd="sng" algn="ctr">
                      <a:solidFill>
                        <a:srgbClr val="E7E6E6"/>
                      </a:solidFill>
                      <a:prstDash val="solid"/>
                      <a:round/>
                      <a:headEnd type="none" w="med" len="med"/>
                      <a:tailEnd type="none" w="med" len="med"/>
                    </a:lnB>
                    <a:noFill/>
                  </a:tcPr>
                </a:tc>
                <a:tc>
                  <a:txBody>
                    <a:bodyPr/>
                    <a:lstStyle/>
                    <a:p>
                      <a:pPr marL="0" algn="ctr" defTabSz="914400" rtl="0" eaLnBrk="1" fontAlgn="ctr" latinLnBrk="0" hangingPunct="1"/>
                      <a:r>
                        <a:rPr lang="es-CL" sz="1100" b="1" i="0" u="none" strike="noStrike" kern="1200">
                          <a:solidFill>
                            <a:schemeClr val="bg1"/>
                          </a:solidFill>
                          <a:effectLst/>
                          <a:latin typeface="Figtree"/>
                          <a:ea typeface="+mn-ea"/>
                          <a:cs typeface="+mn-cs"/>
                        </a:rPr>
                        <a:t>-12,2%</a:t>
                      </a:r>
                    </a:p>
                  </a:txBody>
                  <a:tcPr marL="7620" marR="7620" marT="7620" marB="0" anchor="b">
                    <a:lnL w="6350" cap="flat" cmpd="sng" algn="ctr">
                      <a:solidFill>
                        <a:srgbClr val="E7E6E6"/>
                      </a:solidFill>
                      <a:prstDash val="dot"/>
                      <a:round/>
                      <a:headEnd type="none" w="med" len="med"/>
                      <a:tailEnd type="none" w="med" len="med"/>
                    </a:lnL>
                    <a:lnR w="6350" cap="flat" cmpd="sng" algn="ctr">
                      <a:solidFill>
                        <a:srgbClr val="E7E6E6"/>
                      </a:solidFill>
                      <a:prstDash val="dot"/>
                      <a:round/>
                      <a:headEnd type="none" w="med" len="med"/>
                      <a:tailEnd type="none" w="med" len="med"/>
                    </a:lnR>
                    <a:lnT>
                      <a:noFill/>
                    </a:lnT>
                    <a:lnB w="6350" cap="flat" cmpd="sng" algn="ctr">
                      <a:solidFill>
                        <a:srgbClr val="E7E6E6"/>
                      </a:solidFill>
                      <a:prstDash val="solid"/>
                      <a:round/>
                      <a:headEnd type="none" w="med" len="med"/>
                      <a:tailEnd type="none" w="med" len="med"/>
                    </a:lnB>
                    <a:noFill/>
                  </a:tcPr>
                </a:tc>
                <a:extLst>
                  <a:ext uri="{0D108BD9-81ED-4DB2-BD59-A6C34878D82A}">
                    <a16:rowId xmlns:a16="http://schemas.microsoft.com/office/drawing/2014/main" val="2027715201"/>
                  </a:ext>
                </a:extLst>
              </a:tr>
              <a:tr h="242561">
                <a:tc>
                  <a:txBody>
                    <a:bodyPr/>
                    <a:lstStyle/>
                    <a:p>
                      <a:pPr algn="l" fontAlgn="b"/>
                      <a:r>
                        <a:rPr lang="es-CL" sz="1100" b="1" i="0" u="none" strike="noStrike">
                          <a:solidFill>
                            <a:schemeClr val="bg1"/>
                          </a:solidFill>
                          <a:effectLst/>
                          <a:latin typeface="Figtree"/>
                        </a:rPr>
                        <a:t>Resultado Operacional</a:t>
                      </a:r>
                    </a:p>
                  </a:txBody>
                  <a:tcPr marL="0" marR="0" marT="0" marB="0" anchor="b">
                    <a:lnL w="6350" cap="flat" cmpd="sng" algn="ctr">
                      <a:solidFill>
                        <a:srgbClr val="E7E6E6"/>
                      </a:solidFill>
                      <a:prstDash val="dot"/>
                      <a:round/>
                      <a:headEnd type="none" w="med" len="med"/>
                      <a:tailEnd type="none" w="med" len="med"/>
                    </a:lnL>
                    <a:lnR w="6350" cap="flat" cmpd="sng" algn="ctr">
                      <a:solidFill>
                        <a:srgbClr val="E7E6E6"/>
                      </a:solidFill>
                      <a:prstDash val="dot"/>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noFill/>
                  </a:tcPr>
                </a:tc>
                <a:tc>
                  <a:txBody>
                    <a:bodyPr/>
                    <a:lstStyle/>
                    <a:p>
                      <a:pPr marL="0" algn="ctr" defTabSz="914400" rtl="0" eaLnBrk="1" fontAlgn="ctr" latinLnBrk="0" hangingPunct="1"/>
                      <a:r>
                        <a:rPr lang="es-CL" sz="1100" b="1" i="0" u="none" strike="noStrike" kern="1200" dirty="0">
                          <a:solidFill>
                            <a:schemeClr val="bg1"/>
                          </a:solidFill>
                          <a:effectLst/>
                          <a:latin typeface="Figtree"/>
                          <a:ea typeface="+mn-ea"/>
                          <a:cs typeface="+mn-cs"/>
                        </a:rPr>
                        <a:t>(676)</a:t>
                      </a:r>
                    </a:p>
                  </a:txBody>
                  <a:tcPr marL="7620" marR="7620" marT="7620" marB="0" anchor="b">
                    <a:lnL w="6350" cap="flat" cmpd="sng" algn="ctr">
                      <a:solidFill>
                        <a:srgbClr val="E7E6E6"/>
                      </a:solidFill>
                      <a:prstDash val="dot"/>
                      <a:round/>
                      <a:headEnd type="none" w="med" len="med"/>
                      <a:tailEnd type="none" w="med" len="med"/>
                    </a:lnL>
                    <a:lnR w="6350" cap="flat" cmpd="sng" algn="ctr">
                      <a:solidFill>
                        <a:srgbClr val="E7E6E6"/>
                      </a:solidFill>
                      <a:prstDash val="dot"/>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noFill/>
                  </a:tcPr>
                </a:tc>
                <a:tc>
                  <a:txBody>
                    <a:bodyPr/>
                    <a:lstStyle/>
                    <a:p>
                      <a:pPr marL="0" algn="ctr" defTabSz="914400" rtl="0" eaLnBrk="1" fontAlgn="ctr" latinLnBrk="0" hangingPunct="1"/>
                      <a:r>
                        <a:rPr lang="es-CL" sz="1100" b="1" i="0" u="none" strike="noStrike" kern="1200" dirty="0">
                          <a:solidFill>
                            <a:schemeClr val="bg1"/>
                          </a:solidFill>
                          <a:effectLst/>
                          <a:latin typeface="Figtree"/>
                          <a:ea typeface="+mn-ea"/>
                          <a:cs typeface="+mn-cs"/>
                        </a:rPr>
                        <a:t>(800)</a:t>
                      </a:r>
                    </a:p>
                  </a:txBody>
                  <a:tcPr marL="7620" marR="7620" marT="7620" marB="0" anchor="b">
                    <a:lnL w="6350" cap="flat" cmpd="sng" algn="ctr">
                      <a:solidFill>
                        <a:srgbClr val="E7E6E6"/>
                      </a:solidFill>
                      <a:prstDash val="dot"/>
                      <a:round/>
                      <a:headEnd type="none" w="med" len="med"/>
                      <a:tailEnd type="none" w="med" len="med"/>
                    </a:lnL>
                    <a:lnR w="6350" cap="flat" cmpd="sng" algn="ctr">
                      <a:solidFill>
                        <a:srgbClr val="E7E6E6"/>
                      </a:solidFill>
                      <a:prstDash val="dot"/>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noFill/>
                  </a:tcPr>
                </a:tc>
                <a:tc>
                  <a:txBody>
                    <a:bodyPr/>
                    <a:lstStyle/>
                    <a:p>
                      <a:pPr marL="0" algn="ctr" defTabSz="914400" rtl="0" eaLnBrk="1" fontAlgn="ctr" latinLnBrk="0" hangingPunct="1"/>
                      <a:r>
                        <a:rPr lang="es-CL" sz="1100" b="1" i="0" u="none" strike="noStrike" kern="1200" dirty="0">
                          <a:solidFill>
                            <a:schemeClr val="bg1"/>
                          </a:solidFill>
                          <a:effectLst/>
                          <a:latin typeface="Figtree"/>
                          <a:ea typeface="+mn-ea"/>
                          <a:cs typeface="+mn-cs"/>
                        </a:rPr>
                        <a:t>n/a</a:t>
                      </a:r>
                    </a:p>
                  </a:txBody>
                  <a:tcPr marL="7620" marR="7620" marT="7620" marB="0" anchor="b">
                    <a:lnL w="6350" cap="flat" cmpd="sng" algn="ctr">
                      <a:solidFill>
                        <a:srgbClr val="E7E6E6"/>
                      </a:solidFill>
                      <a:prstDash val="dot"/>
                      <a:round/>
                      <a:headEnd type="none" w="med" len="med"/>
                      <a:tailEnd type="none" w="med" len="med"/>
                    </a:lnL>
                    <a:lnR w="6350" cap="flat" cmpd="sng" algn="ctr">
                      <a:solidFill>
                        <a:srgbClr val="E7E6E6"/>
                      </a:solidFill>
                      <a:prstDash val="dot"/>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noFill/>
                  </a:tcPr>
                </a:tc>
                <a:tc>
                  <a:txBody>
                    <a:bodyPr/>
                    <a:lstStyle/>
                    <a:p>
                      <a:pPr marL="0" algn="ctr" defTabSz="914400" rtl="0" eaLnBrk="1" fontAlgn="ctr" latinLnBrk="0" hangingPunct="1"/>
                      <a:r>
                        <a:rPr lang="es-CL" sz="1100" b="1" i="0" u="none" strike="noStrike" kern="1200" dirty="0">
                          <a:solidFill>
                            <a:schemeClr val="bg1"/>
                          </a:solidFill>
                          <a:effectLst/>
                          <a:latin typeface="Figtree"/>
                          <a:ea typeface="+mn-ea"/>
                          <a:cs typeface="+mn-cs"/>
                        </a:rPr>
                        <a:t>(3.441)</a:t>
                      </a:r>
                    </a:p>
                  </a:txBody>
                  <a:tcPr marL="7620" marR="7620" marT="7620" marB="0" anchor="b">
                    <a:lnL w="6350" cap="flat" cmpd="sng" algn="ctr">
                      <a:solidFill>
                        <a:srgbClr val="E7E6E6"/>
                      </a:solidFill>
                      <a:prstDash val="dot"/>
                      <a:round/>
                      <a:headEnd type="none" w="med" len="med"/>
                      <a:tailEnd type="none" w="med" len="med"/>
                    </a:lnL>
                    <a:lnR w="6350" cap="flat" cmpd="sng" algn="ctr">
                      <a:solidFill>
                        <a:srgbClr val="E7E6E6"/>
                      </a:solidFill>
                      <a:prstDash val="dot"/>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noFill/>
                  </a:tcPr>
                </a:tc>
                <a:tc>
                  <a:txBody>
                    <a:bodyPr/>
                    <a:lstStyle/>
                    <a:p>
                      <a:pPr marL="0" algn="ctr" defTabSz="914400" rtl="0" eaLnBrk="1" fontAlgn="ctr" latinLnBrk="0" hangingPunct="1"/>
                      <a:r>
                        <a:rPr lang="es-CL" sz="1100" b="1" i="0" u="none" strike="noStrike" kern="1200" dirty="0">
                          <a:solidFill>
                            <a:schemeClr val="bg1"/>
                          </a:solidFill>
                          <a:effectLst/>
                          <a:latin typeface="Figtree"/>
                          <a:ea typeface="+mn-ea"/>
                          <a:cs typeface="+mn-cs"/>
                        </a:rPr>
                        <a:t>1.544</a:t>
                      </a:r>
                    </a:p>
                  </a:txBody>
                  <a:tcPr marL="7620" marR="7620" marT="7620" marB="0" anchor="b">
                    <a:lnL w="6350" cap="flat" cmpd="sng" algn="ctr">
                      <a:solidFill>
                        <a:srgbClr val="E7E6E6"/>
                      </a:solidFill>
                      <a:prstDash val="dot"/>
                      <a:round/>
                      <a:headEnd type="none" w="med" len="med"/>
                      <a:tailEnd type="none" w="med" len="med"/>
                    </a:lnL>
                    <a:lnR w="6350" cap="flat" cmpd="sng" algn="ctr">
                      <a:solidFill>
                        <a:srgbClr val="E7E6E6"/>
                      </a:solidFill>
                      <a:prstDash val="dot"/>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noFill/>
                  </a:tcPr>
                </a:tc>
                <a:tc>
                  <a:txBody>
                    <a:bodyPr/>
                    <a:lstStyle/>
                    <a:p>
                      <a:pPr marL="0" algn="ctr" defTabSz="914400" rtl="0" eaLnBrk="1" fontAlgn="ctr" latinLnBrk="0" hangingPunct="1"/>
                      <a:r>
                        <a:rPr lang="es-CL" sz="1100" b="1" i="0" u="none" strike="noStrike" kern="1200" dirty="0">
                          <a:solidFill>
                            <a:schemeClr val="bg1"/>
                          </a:solidFill>
                          <a:effectLst/>
                          <a:latin typeface="Figtree"/>
                          <a:ea typeface="+mn-ea"/>
                          <a:cs typeface="+mn-cs"/>
                        </a:rPr>
                        <a:t>n/a</a:t>
                      </a:r>
                    </a:p>
                  </a:txBody>
                  <a:tcPr marL="7620" marR="7620" marT="7620" marB="0" anchor="b">
                    <a:lnL w="6350" cap="flat" cmpd="sng" algn="ctr">
                      <a:solidFill>
                        <a:srgbClr val="E7E6E6"/>
                      </a:solidFill>
                      <a:prstDash val="dot"/>
                      <a:round/>
                      <a:headEnd type="none" w="med" len="med"/>
                      <a:tailEnd type="none" w="med" len="med"/>
                    </a:lnL>
                    <a:lnR w="6350" cap="flat" cmpd="sng" algn="ctr">
                      <a:solidFill>
                        <a:srgbClr val="E7E6E6"/>
                      </a:solidFill>
                      <a:prstDash val="dot"/>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noFill/>
                  </a:tcPr>
                </a:tc>
                <a:extLst>
                  <a:ext uri="{0D108BD9-81ED-4DB2-BD59-A6C34878D82A}">
                    <a16:rowId xmlns:a16="http://schemas.microsoft.com/office/drawing/2014/main" val="3795259114"/>
                  </a:ext>
                </a:extLst>
              </a:tr>
              <a:tr h="231536">
                <a:tc>
                  <a:txBody>
                    <a:bodyPr/>
                    <a:lstStyle/>
                    <a:p>
                      <a:pPr algn="l" fontAlgn="b"/>
                      <a:r>
                        <a:rPr lang="es-CL" sz="1100" b="0" i="0" u="sng" strike="noStrike">
                          <a:solidFill>
                            <a:schemeClr val="bg1"/>
                          </a:solidFill>
                          <a:effectLst/>
                          <a:latin typeface="Figtree"/>
                        </a:rPr>
                        <a:t>No Operacional:</a:t>
                      </a:r>
                    </a:p>
                  </a:txBody>
                  <a:tcPr marL="0" marR="0" marT="0" marB="0" anchor="b">
                    <a:lnL w="6350" cap="flat" cmpd="sng" algn="ctr">
                      <a:solidFill>
                        <a:srgbClr val="E7E6E6"/>
                      </a:solidFill>
                      <a:prstDash val="dot"/>
                      <a:round/>
                      <a:headEnd type="none" w="med" len="med"/>
                      <a:tailEnd type="none" w="med" len="med"/>
                    </a:lnL>
                    <a:lnR w="6350" cap="flat" cmpd="sng" algn="ctr">
                      <a:solidFill>
                        <a:srgbClr val="E7E6E6"/>
                      </a:solidFill>
                      <a:prstDash val="dot"/>
                      <a:round/>
                      <a:headEnd type="none" w="med" len="med"/>
                      <a:tailEnd type="none" w="med" len="med"/>
                    </a:lnR>
                    <a:lnT w="6350" cap="flat" cmpd="sng" algn="ctr">
                      <a:solidFill>
                        <a:srgbClr val="E7E6E6"/>
                      </a:solidFill>
                      <a:prstDash val="solid"/>
                      <a:round/>
                      <a:headEnd type="none" w="med" len="med"/>
                      <a:tailEnd type="none" w="med" len="med"/>
                    </a:lnT>
                    <a:lnB>
                      <a:noFill/>
                    </a:lnB>
                    <a:noFill/>
                  </a:tcPr>
                </a:tc>
                <a:tc>
                  <a:txBody>
                    <a:bodyPr/>
                    <a:lstStyle/>
                    <a:p>
                      <a:pPr marL="0" algn="ctr" defTabSz="914400" rtl="0" eaLnBrk="1" fontAlgn="ctr" latinLnBrk="0" hangingPunct="1"/>
                      <a:r>
                        <a:rPr lang="es-CL" sz="1100" b="1" i="0" u="none" strike="noStrike" kern="1200" dirty="0">
                          <a:solidFill>
                            <a:schemeClr val="bg1"/>
                          </a:solidFill>
                          <a:effectLst/>
                          <a:latin typeface="Figtree"/>
                          <a:ea typeface="+mn-ea"/>
                          <a:cs typeface="+mn-cs"/>
                        </a:rPr>
                        <a:t> </a:t>
                      </a:r>
                    </a:p>
                  </a:txBody>
                  <a:tcPr marL="7620" marR="7620" marT="7620" marB="0" anchor="b">
                    <a:lnL w="6350" cap="flat" cmpd="sng" algn="ctr">
                      <a:solidFill>
                        <a:srgbClr val="E7E6E6"/>
                      </a:solidFill>
                      <a:prstDash val="dot"/>
                      <a:round/>
                      <a:headEnd type="none" w="med" len="med"/>
                      <a:tailEnd type="none" w="med" len="med"/>
                    </a:lnL>
                    <a:lnR w="6350" cap="flat" cmpd="sng" algn="ctr">
                      <a:solidFill>
                        <a:srgbClr val="E7E6E6"/>
                      </a:solidFill>
                      <a:prstDash val="dot"/>
                      <a:round/>
                      <a:headEnd type="none" w="med" len="med"/>
                      <a:tailEnd type="none" w="med" len="med"/>
                    </a:lnR>
                    <a:lnT w="6350" cap="flat" cmpd="sng" algn="ctr">
                      <a:solidFill>
                        <a:srgbClr val="E7E6E6"/>
                      </a:solidFill>
                      <a:prstDash val="solid"/>
                      <a:round/>
                      <a:headEnd type="none" w="med" len="med"/>
                      <a:tailEnd type="none" w="med" len="med"/>
                    </a:lnT>
                    <a:lnB>
                      <a:noFill/>
                    </a:lnB>
                    <a:noFill/>
                  </a:tcPr>
                </a:tc>
                <a:tc>
                  <a:txBody>
                    <a:bodyPr/>
                    <a:lstStyle/>
                    <a:p>
                      <a:pPr marL="0" algn="ctr" defTabSz="914400" rtl="0" eaLnBrk="1" fontAlgn="ctr" latinLnBrk="0" hangingPunct="1"/>
                      <a:endParaRPr lang="es-CL" sz="1100" b="1" i="0" u="none" strike="noStrike" kern="1200" dirty="0">
                        <a:solidFill>
                          <a:schemeClr val="bg1"/>
                        </a:solidFill>
                        <a:effectLst/>
                        <a:latin typeface="Figtree"/>
                        <a:ea typeface="+mn-ea"/>
                        <a:cs typeface="+mn-cs"/>
                      </a:endParaRPr>
                    </a:p>
                  </a:txBody>
                  <a:tcPr marL="7620" marR="7620" marT="7620" marB="0" anchor="b">
                    <a:lnL w="6350" cap="flat" cmpd="sng" algn="ctr">
                      <a:solidFill>
                        <a:srgbClr val="E7E6E6"/>
                      </a:solidFill>
                      <a:prstDash val="dot"/>
                      <a:round/>
                      <a:headEnd type="none" w="med" len="med"/>
                      <a:tailEnd type="none" w="med" len="med"/>
                    </a:lnL>
                    <a:lnR w="6350" cap="flat" cmpd="sng" algn="ctr">
                      <a:solidFill>
                        <a:srgbClr val="E7E6E6"/>
                      </a:solidFill>
                      <a:prstDash val="dot"/>
                      <a:round/>
                      <a:headEnd type="none" w="med" len="med"/>
                      <a:tailEnd type="none" w="med" len="med"/>
                    </a:lnR>
                    <a:lnT w="6350" cap="flat" cmpd="sng" algn="ctr">
                      <a:solidFill>
                        <a:srgbClr val="E7E6E6"/>
                      </a:solidFill>
                      <a:prstDash val="solid"/>
                      <a:round/>
                      <a:headEnd type="none" w="med" len="med"/>
                      <a:tailEnd type="none" w="med" len="med"/>
                    </a:lnT>
                    <a:lnB>
                      <a:noFill/>
                    </a:lnB>
                    <a:noFill/>
                  </a:tcPr>
                </a:tc>
                <a:tc>
                  <a:txBody>
                    <a:bodyPr/>
                    <a:lstStyle/>
                    <a:p>
                      <a:pPr marL="0" algn="ctr" defTabSz="914400" rtl="0" eaLnBrk="1" fontAlgn="ctr" latinLnBrk="0" hangingPunct="1"/>
                      <a:endParaRPr lang="es-CL" sz="1100" b="1" i="0" u="none" strike="noStrike" kern="1200">
                        <a:solidFill>
                          <a:schemeClr val="bg1"/>
                        </a:solidFill>
                        <a:effectLst/>
                        <a:latin typeface="Figtree"/>
                        <a:ea typeface="+mn-ea"/>
                        <a:cs typeface="+mn-cs"/>
                      </a:endParaRPr>
                    </a:p>
                  </a:txBody>
                  <a:tcPr marL="7620" marR="7620" marT="7620" marB="0" anchor="b">
                    <a:lnL w="6350" cap="flat" cmpd="sng" algn="ctr">
                      <a:solidFill>
                        <a:srgbClr val="E7E6E6"/>
                      </a:solidFill>
                      <a:prstDash val="dot"/>
                      <a:round/>
                      <a:headEnd type="none" w="med" len="med"/>
                      <a:tailEnd type="none" w="med" len="med"/>
                    </a:lnL>
                    <a:lnR w="6350" cap="flat" cmpd="sng" algn="ctr">
                      <a:solidFill>
                        <a:srgbClr val="E7E6E6"/>
                      </a:solidFill>
                      <a:prstDash val="dot"/>
                      <a:round/>
                      <a:headEnd type="none" w="med" len="med"/>
                      <a:tailEnd type="none" w="med" len="med"/>
                    </a:lnR>
                    <a:lnT w="6350" cap="flat" cmpd="sng" algn="ctr">
                      <a:solidFill>
                        <a:srgbClr val="E7E6E6"/>
                      </a:solidFill>
                      <a:prstDash val="solid"/>
                      <a:round/>
                      <a:headEnd type="none" w="med" len="med"/>
                      <a:tailEnd type="none" w="med" len="med"/>
                    </a:lnT>
                    <a:lnB>
                      <a:noFill/>
                    </a:lnB>
                    <a:noFill/>
                  </a:tcPr>
                </a:tc>
                <a:tc>
                  <a:txBody>
                    <a:bodyPr/>
                    <a:lstStyle/>
                    <a:p>
                      <a:pPr marL="0" algn="ctr" defTabSz="914400" rtl="0" eaLnBrk="1" fontAlgn="ctr" latinLnBrk="0" hangingPunct="1"/>
                      <a:endParaRPr lang="es-CL" sz="1100" b="1" i="0" u="none" strike="noStrike" kern="1200" dirty="0">
                        <a:solidFill>
                          <a:schemeClr val="bg1"/>
                        </a:solidFill>
                        <a:effectLst/>
                        <a:latin typeface="Figtree"/>
                        <a:ea typeface="+mn-ea"/>
                        <a:cs typeface="+mn-cs"/>
                      </a:endParaRPr>
                    </a:p>
                  </a:txBody>
                  <a:tcPr marL="7620" marR="7620" marT="7620" marB="0" anchor="b">
                    <a:lnL w="6350" cap="flat" cmpd="sng" algn="ctr">
                      <a:solidFill>
                        <a:srgbClr val="E7E6E6"/>
                      </a:solidFill>
                      <a:prstDash val="dot"/>
                      <a:round/>
                      <a:headEnd type="none" w="med" len="med"/>
                      <a:tailEnd type="none" w="med" len="med"/>
                    </a:lnL>
                    <a:lnR w="6350" cap="flat" cmpd="sng" algn="ctr">
                      <a:solidFill>
                        <a:srgbClr val="E7E6E6"/>
                      </a:solidFill>
                      <a:prstDash val="dot"/>
                      <a:round/>
                      <a:headEnd type="none" w="med" len="med"/>
                      <a:tailEnd type="none" w="med" len="med"/>
                    </a:lnR>
                    <a:lnT w="6350" cap="flat" cmpd="sng" algn="ctr">
                      <a:solidFill>
                        <a:srgbClr val="E7E6E6"/>
                      </a:solidFill>
                      <a:prstDash val="solid"/>
                      <a:round/>
                      <a:headEnd type="none" w="med" len="med"/>
                      <a:tailEnd type="none" w="med" len="med"/>
                    </a:lnT>
                    <a:lnB>
                      <a:noFill/>
                    </a:lnB>
                    <a:noFill/>
                  </a:tcPr>
                </a:tc>
                <a:tc>
                  <a:txBody>
                    <a:bodyPr/>
                    <a:lstStyle/>
                    <a:p>
                      <a:pPr marL="0" algn="ctr" defTabSz="914400" rtl="0" eaLnBrk="1" fontAlgn="ctr" latinLnBrk="0" hangingPunct="1"/>
                      <a:endParaRPr lang="es-CL" sz="1100" b="1" i="0" u="none" strike="noStrike" kern="1200">
                        <a:solidFill>
                          <a:schemeClr val="bg1"/>
                        </a:solidFill>
                        <a:effectLst/>
                        <a:latin typeface="Figtree"/>
                        <a:ea typeface="+mn-ea"/>
                        <a:cs typeface="+mn-cs"/>
                      </a:endParaRPr>
                    </a:p>
                  </a:txBody>
                  <a:tcPr marL="7620" marR="7620" marT="7620" marB="0" anchor="b">
                    <a:lnL w="6350" cap="flat" cmpd="sng" algn="ctr">
                      <a:solidFill>
                        <a:srgbClr val="E7E6E6"/>
                      </a:solidFill>
                      <a:prstDash val="dot"/>
                      <a:round/>
                      <a:headEnd type="none" w="med" len="med"/>
                      <a:tailEnd type="none" w="med" len="med"/>
                    </a:lnL>
                    <a:lnR w="6350" cap="flat" cmpd="sng" algn="ctr">
                      <a:solidFill>
                        <a:srgbClr val="E7E6E6"/>
                      </a:solidFill>
                      <a:prstDash val="dot"/>
                      <a:round/>
                      <a:headEnd type="none" w="med" len="med"/>
                      <a:tailEnd type="none" w="med" len="med"/>
                    </a:lnR>
                    <a:lnT w="6350" cap="flat" cmpd="sng" algn="ctr">
                      <a:solidFill>
                        <a:srgbClr val="E7E6E6"/>
                      </a:solidFill>
                      <a:prstDash val="solid"/>
                      <a:round/>
                      <a:headEnd type="none" w="med" len="med"/>
                      <a:tailEnd type="none" w="med" len="med"/>
                    </a:lnT>
                    <a:lnB>
                      <a:noFill/>
                    </a:lnB>
                    <a:noFill/>
                  </a:tcPr>
                </a:tc>
                <a:tc>
                  <a:txBody>
                    <a:bodyPr/>
                    <a:lstStyle/>
                    <a:p>
                      <a:pPr marL="0" algn="ctr" defTabSz="914400" rtl="0" eaLnBrk="1" fontAlgn="ctr" latinLnBrk="0" hangingPunct="1"/>
                      <a:endParaRPr lang="es-CL" sz="1100" b="1" i="0" u="none" strike="noStrike" kern="1200" dirty="0">
                        <a:solidFill>
                          <a:schemeClr val="bg1"/>
                        </a:solidFill>
                        <a:effectLst/>
                        <a:latin typeface="Figtree"/>
                        <a:ea typeface="+mn-ea"/>
                        <a:cs typeface="+mn-cs"/>
                      </a:endParaRPr>
                    </a:p>
                  </a:txBody>
                  <a:tcPr marL="7620" marR="7620" marT="7620" marB="0" anchor="b">
                    <a:lnL w="6350" cap="flat" cmpd="sng" algn="ctr">
                      <a:solidFill>
                        <a:srgbClr val="E7E6E6"/>
                      </a:solidFill>
                      <a:prstDash val="dot"/>
                      <a:round/>
                      <a:headEnd type="none" w="med" len="med"/>
                      <a:tailEnd type="none" w="med" len="med"/>
                    </a:lnL>
                    <a:lnR w="6350" cap="flat" cmpd="sng" algn="ctr">
                      <a:solidFill>
                        <a:srgbClr val="E7E6E6"/>
                      </a:solidFill>
                      <a:prstDash val="dot"/>
                      <a:round/>
                      <a:headEnd type="none" w="med" len="med"/>
                      <a:tailEnd type="none" w="med" len="med"/>
                    </a:lnR>
                    <a:lnT w="6350" cap="flat" cmpd="sng" algn="ctr">
                      <a:solidFill>
                        <a:srgbClr val="E7E6E6"/>
                      </a:solidFill>
                      <a:prstDash val="solid"/>
                      <a:round/>
                      <a:headEnd type="none" w="med" len="med"/>
                      <a:tailEnd type="none" w="med" len="med"/>
                    </a:lnT>
                    <a:lnB>
                      <a:noFill/>
                    </a:lnB>
                    <a:noFill/>
                  </a:tcPr>
                </a:tc>
                <a:extLst>
                  <a:ext uri="{0D108BD9-81ED-4DB2-BD59-A6C34878D82A}">
                    <a16:rowId xmlns:a16="http://schemas.microsoft.com/office/drawing/2014/main" val="1753942503"/>
                  </a:ext>
                </a:extLst>
              </a:tr>
              <a:tr h="231536">
                <a:tc>
                  <a:txBody>
                    <a:bodyPr/>
                    <a:lstStyle/>
                    <a:p>
                      <a:pPr algn="l" fontAlgn="b"/>
                      <a:r>
                        <a:rPr lang="es-CL" sz="1100" b="0" i="0" u="none" strike="noStrike">
                          <a:solidFill>
                            <a:schemeClr val="bg1"/>
                          </a:solidFill>
                          <a:effectLst/>
                          <a:latin typeface="Figtree"/>
                        </a:rPr>
                        <a:t>-Ingresos financieros</a:t>
                      </a:r>
                    </a:p>
                  </a:txBody>
                  <a:tcPr marL="114300" marR="0" marT="0" marB="0" anchor="b">
                    <a:lnL w="6350" cap="flat" cmpd="sng" algn="ctr">
                      <a:solidFill>
                        <a:srgbClr val="E7E6E6"/>
                      </a:solidFill>
                      <a:prstDash val="dot"/>
                      <a:round/>
                      <a:headEnd type="none" w="med" len="med"/>
                      <a:tailEnd type="none" w="med" len="med"/>
                    </a:lnL>
                    <a:lnR w="6350" cap="flat" cmpd="sng" algn="ctr">
                      <a:solidFill>
                        <a:srgbClr val="E7E6E6"/>
                      </a:solidFill>
                      <a:prstDash val="dot"/>
                      <a:round/>
                      <a:headEnd type="none" w="med" len="med"/>
                      <a:tailEnd type="none" w="med" len="med"/>
                    </a:lnR>
                    <a:lnT>
                      <a:noFill/>
                    </a:lnT>
                    <a:lnB>
                      <a:noFill/>
                    </a:lnB>
                    <a:noFill/>
                  </a:tcPr>
                </a:tc>
                <a:tc>
                  <a:txBody>
                    <a:bodyPr/>
                    <a:lstStyle/>
                    <a:p>
                      <a:pPr marL="0" algn="ctr" defTabSz="914400" rtl="0" eaLnBrk="1" fontAlgn="ctr" latinLnBrk="0" hangingPunct="1"/>
                      <a:r>
                        <a:rPr lang="es-CL" sz="1100" b="1" i="0" u="none" strike="noStrike" kern="1200" dirty="0">
                          <a:solidFill>
                            <a:schemeClr val="bg1"/>
                          </a:solidFill>
                          <a:effectLst/>
                          <a:latin typeface="Figtree"/>
                          <a:ea typeface="+mn-ea"/>
                          <a:cs typeface="+mn-cs"/>
                        </a:rPr>
                        <a:t>272</a:t>
                      </a:r>
                    </a:p>
                  </a:txBody>
                  <a:tcPr marL="7620" marR="7620" marT="7620" marB="0" anchor="b">
                    <a:lnL w="6350" cap="flat" cmpd="sng" algn="ctr">
                      <a:solidFill>
                        <a:srgbClr val="E7E6E6"/>
                      </a:solidFill>
                      <a:prstDash val="dot"/>
                      <a:round/>
                      <a:headEnd type="none" w="med" len="med"/>
                      <a:tailEnd type="none" w="med" len="med"/>
                    </a:lnL>
                    <a:lnR w="6350" cap="flat" cmpd="sng" algn="ctr">
                      <a:solidFill>
                        <a:srgbClr val="E7E6E6"/>
                      </a:solidFill>
                      <a:prstDash val="dot"/>
                      <a:round/>
                      <a:headEnd type="none" w="med" len="med"/>
                      <a:tailEnd type="none" w="med" len="med"/>
                    </a:lnR>
                    <a:lnT>
                      <a:noFill/>
                    </a:lnT>
                    <a:lnB>
                      <a:noFill/>
                    </a:lnB>
                    <a:noFill/>
                  </a:tcPr>
                </a:tc>
                <a:tc>
                  <a:txBody>
                    <a:bodyPr/>
                    <a:lstStyle/>
                    <a:p>
                      <a:pPr marL="0" algn="ctr" defTabSz="914400" rtl="0" eaLnBrk="1" fontAlgn="ctr" latinLnBrk="0" hangingPunct="1"/>
                      <a:r>
                        <a:rPr lang="es-CL" sz="1100" b="1" i="0" u="none" strike="noStrike" kern="1200">
                          <a:solidFill>
                            <a:schemeClr val="bg1"/>
                          </a:solidFill>
                          <a:effectLst/>
                          <a:latin typeface="Figtree"/>
                          <a:ea typeface="+mn-ea"/>
                          <a:cs typeface="+mn-cs"/>
                        </a:rPr>
                        <a:t>789</a:t>
                      </a:r>
                    </a:p>
                  </a:txBody>
                  <a:tcPr marL="7620" marR="7620" marT="7620" marB="0" anchor="b">
                    <a:lnL w="6350" cap="flat" cmpd="sng" algn="ctr">
                      <a:solidFill>
                        <a:srgbClr val="E7E6E6"/>
                      </a:solidFill>
                      <a:prstDash val="dot"/>
                      <a:round/>
                      <a:headEnd type="none" w="med" len="med"/>
                      <a:tailEnd type="none" w="med" len="med"/>
                    </a:lnL>
                    <a:lnR w="6350" cap="flat" cmpd="sng" algn="ctr">
                      <a:solidFill>
                        <a:srgbClr val="E7E6E6"/>
                      </a:solidFill>
                      <a:prstDash val="dot"/>
                      <a:round/>
                      <a:headEnd type="none" w="med" len="med"/>
                      <a:tailEnd type="none" w="med" len="med"/>
                    </a:lnR>
                    <a:lnT>
                      <a:noFill/>
                    </a:lnT>
                    <a:lnB>
                      <a:noFill/>
                    </a:lnB>
                    <a:noFill/>
                  </a:tcPr>
                </a:tc>
                <a:tc>
                  <a:txBody>
                    <a:bodyPr/>
                    <a:lstStyle/>
                    <a:p>
                      <a:pPr marL="0" algn="ctr" defTabSz="914400" rtl="0" eaLnBrk="1" fontAlgn="ctr" latinLnBrk="0" hangingPunct="1"/>
                      <a:r>
                        <a:rPr lang="es-CL" sz="1100" b="1" i="0" u="none" strike="noStrike" kern="1200">
                          <a:solidFill>
                            <a:schemeClr val="bg1"/>
                          </a:solidFill>
                          <a:effectLst/>
                          <a:latin typeface="Figtree"/>
                          <a:ea typeface="+mn-ea"/>
                          <a:cs typeface="+mn-cs"/>
                        </a:rPr>
                        <a:t>-65,5%</a:t>
                      </a:r>
                    </a:p>
                  </a:txBody>
                  <a:tcPr marL="7620" marR="7620" marT="7620" marB="0" anchor="b">
                    <a:lnL w="6350" cap="flat" cmpd="sng" algn="ctr">
                      <a:solidFill>
                        <a:srgbClr val="E7E6E6"/>
                      </a:solidFill>
                      <a:prstDash val="dot"/>
                      <a:round/>
                      <a:headEnd type="none" w="med" len="med"/>
                      <a:tailEnd type="none" w="med" len="med"/>
                    </a:lnL>
                    <a:lnR w="6350" cap="flat" cmpd="sng" algn="ctr">
                      <a:solidFill>
                        <a:srgbClr val="E7E6E6"/>
                      </a:solidFill>
                      <a:prstDash val="dot"/>
                      <a:round/>
                      <a:headEnd type="none" w="med" len="med"/>
                      <a:tailEnd type="none" w="med" len="med"/>
                    </a:lnR>
                    <a:lnT>
                      <a:noFill/>
                    </a:lnT>
                    <a:lnB>
                      <a:noFill/>
                    </a:lnB>
                    <a:noFill/>
                  </a:tcPr>
                </a:tc>
                <a:tc>
                  <a:txBody>
                    <a:bodyPr/>
                    <a:lstStyle/>
                    <a:p>
                      <a:pPr marL="0" algn="ctr" defTabSz="914400" rtl="0" eaLnBrk="1" fontAlgn="ctr" latinLnBrk="0" hangingPunct="1"/>
                      <a:r>
                        <a:rPr lang="es-CL" sz="1100" b="1" i="0" u="none" strike="noStrike" kern="1200">
                          <a:solidFill>
                            <a:schemeClr val="bg1"/>
                          </a:solidFill>
                          <a:effectLst/>
                          <a:latin typeface="Figtree"/>
                          <a:ea typeface="+mn-ea"/>
                          <a:cs typeface="+mn-cs"/>
                        </a:rPr>
                        <a:t>1.085</a:t>
                      </a:r>
                    </a:p>
                  </a:txBody>
                  <a:tcPr marL="7620" marR="7620" marT="7620" marB="0" anchor="b">
                    <a:lnL w="6350" cap="flat" cmpd="sng" algn="ctr">
                      <a:solidFill>
                        <a:srgbClr val="E7E6E6"/>
                      </a:solidFill>
                      <a:prstDash val="dot"/>
                      <a:round/>
                      <a:headEnd type="none" w="med" len="med"/>
                      <a:tailEnd type="none" w="med" len="med"/>
                    </a:lnL>
                    <a:lnR w="6350" cap="flat" cmpd="sng" algn="ctr">
                      <a:solidFill>
                        <a:srgbClr val="E7E6E6"/>
                      </a:solidFill>
                      <a:prstDash val="dot"/>
                      <a:round/>
                      <a:headEnd type="none" w="med" len="med"/>
                      <a:tailEnd type="none" w="med" len="med"/>
                    </a:lnR>
                    <a:lnT>
                      <a:noFill/>
                    </a:lnT>
                    <a:lnB>
                      <a:noFill/>
                    </a:lnB>
                    <a:noFill/>
                  </a:tcPr>
                </a:tc>
                <a:tc>
                  <a:txBody>
                    <a:bodyPr/>
                    <a:lstStyle/>
                    <a:p>
                      <a:pPr marL="0" algn="ctr" defTabSz="914400" rtl="0" eaLnBrk="1" fontAlgn="ctr" latinLnBrk="0" hangingPunct="1"/>
                      <a:r>
                        <a:rPr lang="es-CL" sz="1100" b="1" i="0" u="none" strike="noStrike" kern="1200" dirty="0">
                          <a:solidFill>
                            <a:schemeClr val="bg1"/>
                          </a:solidFill>
                          <a:effectLst/>
                          <a:latin typeface="Figtree"/>
                          <a:ea typeface="+mn-ea"/>
                          <a:cs typeface="+mn-cs"/>
                        </a:rPr>
                        <a:t>2.837</a:t>
                      </a:r>
                    </a:p>
                  </a:txBody>
                  <a:tcPr marL="7620" marR="7620" marT="7620" marB="0" anchor="b">
                    <a:lnL w="6350" cap="flat" cmpd="sng" algn="ctr">
                      <a:solidFill>
                        <a:srgbClr val="E7E6E6"/>
                      </a:solidFill>
                      <a:prstDash val="dot"/>
                      <a:round/>
                      <a:headEnd type="none" w="med" len="med"/>
                      <a:tailEnd type="none" w="med" len="med"/>
                    </a:lnL>
                    <a:lnR w="6350" cap="flat" cmpd="sng" algn="ctr">
                      <a:solidFill>
                        <a:srgbClr val="E7E6E6"/>
                      </a:solidFill>
                      <a:prstDash val="dot"/>
                      <a:round/>
                      <a:headEnd type="none" w="med" len="med"/>
                      <a:tailEnd type="none" w="med" len="med"/>
                    </a:lnR>
                    <a:lnT>
                      <a:noFill/>
                    </a:lnT>
                    <a:lnB>
                      <a:noFill/>
                    </a:lnB>
                    <a:noFill/>
                  </a:tcPr>
                </a:tc>
                <a:tc>
                  <a:txBody>
                    <a:bodyPr/>
                    <a:lstStyle/>
                    <a:p>
                      <a:pPr marL="0" algn="ctr" defTabSz="914400" rtl="0" eaLnBrk="1" fontAlgn="ctr" latinLnBrk="0" hangingPunct="1"/>
                      <a:r>
                        <a:rPr lang="es-CL" sz="1100" b="1" i="0" u="none" strike="noStrike" kern="1200">
                          <a:solidFill>
                            <a:schemeClr val="bg1"/>
                          </a:solidFill>
                          <a:effectLst/>
                          <a:latin typeface="Figtree"/>
                          <a:ea typeface="+mn-ea"/>
                          <a:cs typeface="+mn-cs"/>
                        </a:rPr>
                        <a:t>-61,7%</a:t>
                      </a:r>
                    </a:p>
                  </a:txBody>
                  <a:tcPr marL="7620" marR="7620" marT="7620" marB="0" anchor="b">
                    <a:lnL w="6350" cap="flat" cmpd="sng" algn="ctr">
                      <a:solidFill>
                        <a:srgbClr val="E7E6E6"/>
                      </a:solidFill>
                      <a:prstDash val="dot"/>
                      <a:round/>
                      <a:headEnd type="none" w="med" len="med"/>
                      <a:tailEnd type="none" w="med" len="med"/>
                    </a:lnL>
                    <a:lnR w="6350" cap="flat" cmpd="sng" algn="ctr">
                      <a:solidFill>
                        <a:srgbClr val="E7E6E6"/>
                      </a:solidFill>
                      <a:prstDash val="dot"/>
                      <a:round/>
                      <a:headEnd type="none" w="med" len="med"/>
                      <a:tailEnd type="none" w="med" len="med"/>
                    </a:lnR>
                    <a:lnT>
                      <a:noFill/>
                    </a:lnT>
                    <a:lnB>
                      <a:noFill/>
                    </a:lnB>
                    <a:noFill/>
                  </a:tcPr>
                </a:tc>
                <a:extLst>
                  <a:ext uri="{0D108BD9-81ED-4DB2-BD59-A6C34878D82A}">
                    <a16:rowId xmlns:a16="http://schemas.microsoft.com/office/drawing/2014/main" val="1447035040"/>
                  </a:ext>
                </a:extLst>
              </a:tr>
              <a:tr h="231536">
                <a:tc>
                  <a:txBody>
                    <a:bodyPr/>
                    <a:lstStyle/>
                    <a:p>
                      <a:pPr algn="l" fontAlgn="b"/>
                      <a:r>
                        <a:rPr lang="es-CL" sz="1100" b="0" i="0" u="none" strike="noStrike">
                          <a:solidFill>
                            <a:schemeClr val="bg1"/>
                          </a:solidFill>
                          <a:effectLst/>
                          <a:latin typeface="Figtree"/>
                        </a:rPr>
                        <a:t>-(Gastos financieros)</a:t>
                      </a:r>
                    </a:p>
                  </a:txBody>
                  <a:tcPr marL="114300" marR="0" marT="0" marB="0" anchor="b">
                    <a:lnL w="6350" cap="flat" cmpd="sng" algn="ctr">
                      <a:solidFill>
                        <a:srgbClr val="E7E6E6"/>
                      </a:solidFill>
                      <a:prstDash val="dot"/>
                      <a:round/>
                      <a:headEnd type="none" w="med" len="med"/>
                      <a:tailEnd type="none" w="med" len="med"/>
                    </a:lnL>
                    <a:lnR w="6350" cap="flat" cmpd="sng" algn="ctr">
                      <a:solidFill>
                        <a:srgbClr val="E7E6E6"/>
                      </a:solidFill>
                      <a:prstDash val="dot"/>
                      <a:round/>
                      <a:headEnd type="none" w="med" len="med"/>
                      <a:tailEnd type="none" w="med" len="med"/>
                    </a:lnR>
                    <a:lnT>
                      <a:noFill/>
                    </a:lnT>
                    <a:lnB>
                      <a:noFill/>
                    </a:lnB>
                    <a:noFill/>
                  </a:tcPr>
                </a:tc>
                <a:tc>
                  <a:txBody>
                    <a:bodyPr/>
                    <a:lstStyle/>
                    <a:p>
                      <a:pPr marL="0" algn="ctr" defTabSz="914400" rtl="0" eaLnBrk="1" fontAlgn="ctr" latinLnBrk="0" hangingPunct="1"/>
                      <a:r>
                        <a:rPr lang="es-CL" sz="1100" b="1" i="0" u="none" strike="noStrike" kern="1200" dirty="0">
                          <a:solidFill>
                            <a:schemeClr val="bg1"/>
                          </a:solidFill>
                          <a:effectLst/>
                          <a:latin typeface="Figtree"/>
                          <a:ea typeface="+mn-ea"/>
                          <a:cs typeface="+mn-cs"/>
                        </a:rPr>
                        <a:t>(684)</a:t>
                      </a:r>
                    </a:p>
                  </a:txBody>
                  <a:tcPr marL="7620" marR="7620" marT="7620" marB="0" anchor="b">
                    <a:lnL w="6350" cap="flat" cmpd="sng" algn="ctr">
                      <a:solidFill>
                        <a:srgbClr val="E7E6E6"/>
                      </a:solidFill>
                      <a:prstDash val="dot"/>
                      <a:round/>
                      <a:headEnd type="none" w="med" len="med"/>
                      <a:tailEnd type="none" w="med" len="med"/>
                    </a:lnL>
                    <a:lnR w="6350" cap="flat" cmpd="sng" algn="ctr">
                      <a:solidFill>
                        <a:srgbClr val="E7E6E6"/>
                      </a:solidFill>
                      <a:prstDash val="dot"/>
                      <a:round/>
                      <a:headEnd type="none" w="med" len="med"/>
                      <a:tailEnd type="none" w="med" len="med"/>
                    </a:lnR>
                    <a:lnT>
                      <a:noFill/>
                    </a:lnT>
                    <a:lnB>
                      <a:noFill/>
                    </a:lnB>
                    <a:noFill/>
                  </a:tcPr>
                </a:tc>
                <a:tc>
                  <a:txBody>
                    <a:bodyPr/>
                    <a:lstStyle/>
                    <a:p>
                      <a:pPr marL="0" algn="ctr" defTabSz="914400" rtl="0" eaLnBrk="1" fontAlgn="ctr" latinLnBrk="0" hangingPunct="1"/>
                      <a:r>
                        <a:rPr lang="es-CL" sz="1100" b="1" i="0" u="none" strike="noStrike" kern="1200" dirty="0">
                          <a:solidFill>
                            <a:schemeClr val="bg1"/>
                          </a:solidFill>
                          <a:effectLst/>
                          <a:latin typeface="Figtree"/>
                          <a:ea typeface="+mn-ea"/>
                          <a:cs typeface="+mn-cs"/>
                        </a:rPr>
                        <a:t>(521)</a:t>
                      </a:r>
                    </a:p>
                  </a:txBody>
                  <a:tcPr marL="7620" marR="7620" marT="7620" marB="0" anchor="b">
                    <a:lnL w="6350" cap="flat" cmpd="sng" algn="ctr">
                      <a:solidFill>
                        <a:srgbClr val="E7E6E6"/>
                      </a:solidFill>
                      <a:prstDash val="dot"/>
                      <a:round/>
                      <a:headEnd type="none" w="med" len="med"/>
                      <a:tailEnd type="none" w="med" len="med"/>
                    </a:lnL>
                    <a:lnR w="6350" cap="flat" cmpd="sng" algn="ctr">
                      <a:solidFill>
                        <a:srgbClr val="E7E6E6"/>
                      </a:solidFill>
                      <a:prstDash val="dot"/>
                      <a:round/>
                      <a:headEnd type="none" w="med" len="med"/>
                      <a:tailEnd type="none" w="med" len="med"/>
                    </a:lnR>
                    <a:lnT>
                      <a:noFill/>
                    </a:lnT>
                    <a:lnB>
                      <a:noFill/>
                    </a:lnB>
                    <a:noFill/>
                  </a:tcPr>
                </a:tc>
                <a:tc>
                  <a:txBody>
                    <a:bodyPr/>
                    <a:lstStyle/>
                    <a:p>
                      <a:pPr marL="0" algn="ctr" defTabSz="914400" rtl="0" eaLnBrk="1" fontAlgn="ctr" latinLnBrk="0" hangingPunct="1"/>
                      <a:r>
                        <a:rPr lang="es-CL" sz="1100" b="1" i="0" u="none" strike="noStrike" kern="1200">
                          <a:solidFill>
                            <a:schemeClr val="bg1"/>
                          </a:solidFill>
                          <a:effectLst/>
                          <a:latin typeface="Figtree"/>
                          <a:ea typeface="+mn-ea"/>
                          <a:cs typeface="+mn-cs"/>
                        </a:rPr>
                        <a:t>31,2%</a:t>
                      </a:r>
                    </a:p>
                  </a:txBody>
                  <a:tcPr marL="7620" marR="7620" marT="7620" marB="0" anchor="b">
                    <a:lnL w="6350" cap="flat" cmpd="sng" algn="ctr">
                      <a:solidFill>
                        <a:srgbClr val="E7E6E6"/>
                      </a:solidFill>
                      <a:prstDash val="dot"/>
                      <a:round/>
                      <a:headEnd type="none" w="med" len="med"/>
                      <a:tailEnd type="none" w="med" len="med"/>
                    </a:lnL>
                    <a:lnR w="6350" cap="flat" cmpd="sng" algn="ctr">
                      <a:solidFill>
                        <a:srgbClr val="E7E6E6"/>
                      </a:solidFill>
                      <a:prstDash val="dot"/>
                      <a:round/>
                      <a:headEnd type="none" w="med" len="med"/>
                      <a:tailEnd type="none" w="med" len="med"/>
                    </a:lnR>
                    <a:lnT>
                      <a:noFill/>
                    </a:lnT>
                    <a:lnB>
                      <a:noFill/>
                    </a:lnB>
                    <a:noFill/>
                  </a:tcPr>
                </a:tc>
                <a:tc>
                  <a:txBody>
                    <a:bodyPr/>
                    <a:lstStyle/>
                    <a:p>
                      <a:pPr marL="0" algn="ctr" defTabSz="914400" rtl="0" eaLnBrk="1" fontAlgn="ctr" latinLnBrk="0" hangingPunct="1"/>
                      <a:r>
                        <a:rPr lang="es-CL" sz="1100" b="1" i="0" u="none" strike="noStrike" kern="1200">
                          <a:solidFill>
                            <a:schemeClr val="bg1"/>
                          </a:solidFill>
                          <a:effectLst/>
                          <a:latin typeface="Figtree"/>
                          <a:ea typeface="+mn-ea"/>
                          <a:cs typeface="+mn-cs"/>
                        </a:rPr>
                        <a:t>(1.644)</a:t>
                      </a:r>
                    </a:p>
                  </a:txBody>
                  <a:tcPr marL="7620" marR="7620" marT="7620" marB="0" anchor="b">
                    <a:lnL w="6350" cap="flat" cmpd="sng" algn="ctr">
                      <a:solidFill>
                        <a:srgbClr val="E7E6E6"/>
                      </a:solidFill>
                      <a:prstDash val="dot"/>
                      <a:round/>
                      <a:headEnd type="none" w="med" len="med"/>
                      <a:tailEnd type="none" w="med" len="med"/>
                    </a:lnL>
                    <a:lnR w="6350" cap="flat" cmpd="sng" algn="ctr">
                      <a:solidFill>
                        <a:srgbClr val="E7E6E6"/>
                      </a:solidFill>
                      <a:prstDash val="dot"/>
                      <a:round/>
                      <a:headEnd type="none" w="med" len="med"/>
                      <a:tailEnd type="none" w="med" len="med"/>
                    </a:lnR>
                    <a:lnT>
                      <a:noFill/>
                    </a:lnT>
                    <a:lnB>
                      <a:noFill/>
                    </a:lnB>
                    <a:noFill/>
                  </a:tcPr>
                </a:tc>
                <a:tc>
                  <a:txBody>
                    <a:bodyPr/>
                    <a:lstStyle/>
                    <a:p>
                      <a:pPr marL="0" algn="ctr" defTabSz="914400" rtl="0" eaLnBrk="1" fontAlgn="ctr" latinLnBrk="0" hangingPunct="1"/>
                      <a:r>
                        <a:rPr lang="es-CL" sz="1100" b="1" i="0" u="none" strike="noStrike" kern="1200" dirty="0">
                          <a:solidFill>
                            <a:schemeClr val="bg1"/>
                          </a:solidFill>
                          <a:effectLst/>
                          <a:latin typeface="Figtree"/>
                          <a:ea typeface="+mn-ea"/>
                          <a:cs typeface="+mn-cs"/>
                        </a:rPr>
                        <a:t>(2.045)</a:t>
                      </a:r>
                    </a:p>
                  </a:txBody>
                  <a:tcPr marL="7620" marR="7620" marT="7620" marB="0" anchor="b">
                    <a:lnL w="6350" cap="flat" cmpd="sng" algn="ctr">
                      <a:solidFill>
                        <a:srgbClr val="E7E6E6"/>
                      </a:solidFill>
                      <a:prstDash val="dot"/>
                      <a:round/>
                      <a:headEnd type="none" w="med" len="med"/>
                      <a:tailEnd type="none" w="med" len="med"/>
                    </a:lnL>
                    <a:lnR w="6350" cap="flat" cmpd="sng" algn="ctr">
                      <a:solidFill>
                        <a:srgbClr val="E7E6E6"/>
                      </a:solidFill>
                      <a:prstDash val="dot"/>
                      <a:round/>
                      <a:headEnd type="none" w="med" len="med"/>
                      <a:tailEnd type="none" w="med" len="med"/>
                    </a:lnR>
                    <a:lnT>
                      <a:noFill/>
                    </a:lnT>
                    <a:lnB>
                      <a:noFill/>
                    </a:lnB>
                    <a:noFill/>
                  </a:tcPr>
                </a:tc>
                <a:tc>
                  <a:txBody>
                    <a:bodyPr/>
                    <a:lstStyle/>
                    <a:p>
                      <a:pPr marL="0" algn="ctr" defTabSz="914400" rtl="0" eaLnBrk="1" fontAlgn="ctr" latinLnBrk="0" hangingPunct="1"/>
                      <a:r>
                        <a:rPr lang="es-CL" sz="1100" b="1" i="0" u="none" strike="noStrike" kern="1200">
                          <a:solidFill>
                            <a:schemeClr val="bg1"/>
                          </a:solidFill>
                          <a:effectLst/>
                          <a:latin typeface="Figtree"/>
                          <a:ea typeface="+mn-ea"/>
                          <a:cs typeface="+mn-cs"/>
                        </a:rPr>
                        <a:t>-19,6%</a:t>
                      </a:r>
                    </a:p>
                  </a:txBody>
                  <a:tcPr marL="7620" marR="7620" marT="7620" marB="0" anchor="b">
                    <a:lnL w="6350" cap="flat" cmpd="sng" algn="ctr">
                      <a:solidFill>
                        <a:srgbClr val="E7E6E6"/>
                      </a:solidFill>
                      <a:prstDash val="dot"/>
                      <a:round/>
                      <a:headEnd type="none" w="med" len="med"/>
                      <a:tailEnd type="none" w="med" len="med"/>
                    </a:lnL>
                    <a:lnR w="6350" cap="flat" cmpd="sng" algn="ctr">
                      <a:solidFill>
                        <a:srgbClr val="E7E6E6"/>
                      </a:solidFill>
                      <a:prstDash val="dot"/>
                      <a:round/>
                      <a:headEnd type="none" w="med" len="med"/>
                      <a:tailEnd type="none" w="med" len="med"/>
                    </a:lnR>
                    <a:lnT>
                      <a:noFill/>
                    </a:lnT>
                    <a:lnB>
                      <a:noFill/>
                    </a:lnB>
                    <a:noFill/>
                  </a:tcPr>
                </a:tc>
                <a:extLst>
                  <a:ext uri="{0D108BD9-81ED-4DB2-BD59-A6C34878D82A}">
                    <a16:rowId xmlns:a16="http://schemas.microsoft.com/office/drawing/2014/main" val="3009329599"/>
                  </a:ext>
                </a:extLst>
              </a:tr>
              <a:tr h="242561">
                <a:tc>
                  <a:txBody>
                    <a:bodyPr/>
                    <a:lstStyle/>
                    <a:p>
                      <a:pPr algn="l" fontAlgn="b"/>
                      <a:r>
                        <a:rPr lang="es-CL" sz="1100" b="0" i="0" u="none" strike="noStrike">
                          <a:solidFill>
                            <a:schemeClr val="bg1"/>
                          </a:solidFill>
                          <a:effectLst/>
                          <a:latin typeface="Figtree"/>
                        </a:rPr>
                        <a:t>-Otros</a:t>
                      </a:r>
                    </a:p>
                  </a:txBody>
                  <a:tcPr marL="114300" marR="0" marT="0" marB="0" anchor="b">
                    <a:lnL w="6350" cap="flat" cmpd="sng" algn="ctr">
                      <a:solidFill>
                        <a:srgbClr val="E7E6E6"/>
                      </a:solidFill>
                      <a:prstDash val="dot"/>
                      <a:round/>
                      <a:headEnd type="none" w="med" len="med"/>
                      <a:tailEnd type="none" w="med" len="med"/>
                    </a:lnL>
                    <a:lnR w="6350" cap="flat" cmpd="sng" algn="ctr">
                      <a:solidFill>
                        <a:srgbClr val="E7E6E6"/>
                      </a:solidFill>
                      <a:prstDash val="dot"/>
                      <a:round/>
                      <a:headEnd type="none" w="med" len="med"/>
                      <a:tailEnd type="none" w="med" len="med"/>
                    </a:lnR>
                    <a:lnT>
                      <a:noFill/>
                    </a:lnT>
                    <a:lnB w="6350" cap="flat" cmpd="sng" algn="ctr">
                      <a:solidFill>
                        <a:srgbClr val="E7E6E6"/>
                      </a:solidFill>
                      <a:prstDash val="solid"/>
                      <a:round/>
                      <a:headEnd type="none" w="med" len="med"/>
                      <a:tailEnd type="none" w="med" len="med"/>
                    </a:lnB>
                    <a:noFill/>
                  </a:tcPr>
                </a:tc>
                <a:tc>
                  <a:txBody>
                    <a:bodyPr/>
                    <a:lstStyle/>
                    <a:p>
                      <a:pPr marL="0" algn="ctr" defTabSz="914400" rtl="0" eaLnBrk="1" fontAlgn="ctr" latinLnBrk="0" hangingPunct="1"/>
                      <a:r>
                        <a:rPr lang="es-CL" sz="1100" b="1" i="0" u="none" strike="noStrike" kern="1200" dirty="0">
                          <a:solidFill>
                            <a:schemeClr val="bg1"/>
                          </a:solidFill>
                          <a:effectLst/>
                          <a:latin typeface="Figtree"/>
                          <a:ea typeface="+mn-ea"/>
                          <a:cs typeface="+mn-cs"/>
                        </a:rPr>
                        <a:t>(105)</a:t>
                      </a:r>
                    </a:p>
                  </a:txBody>
                  <a:tcPr marL="7620" marR="7620" marT="7620" marB="0" anchor="b">
                    <a:lnL w="6350" cap="flat" cmpd="sng" algn="ctr">
                      <a:solidFill>
                        <a:srgbClr val="E7E6E6"/>
                      </a:solidFill>
                      <a:prstDash val="dot"/>
                      <a:round/>
                      <a:headEnd type="none" w="med" len="med"/>
                      <a:tailEnd type="none" w="med" len="med"/>
                    </a:lnL>
                    <a:lnR w="6350" cap="flat" cmpd="sng" algn="ctr">
                      <a:solidFill>
                        <a:srgbClr val="E7E6E6"/>
                      </a:solidFill>
                      <a:prstDash val="dot"/>
                      <a:round/>
                      <a:headEnd type="none" w="med" len="med"/>
                      <a:tailEnd type="none" w="med" len="med"/>
                    </a:lnR>
                    <a:lnT>
                      <a:noFill/>
                    </a:lnT>
                    <a:lnB w="6350" cap="flat" cmpd="sng" algn="ctr">
                      <a:solidFill>
                        <a:srgbClr val="E7E6E6"/>
                      </a:solidFill>
                      <a:prstDash val="solid"/>
                      <a:round/>
                      <a:headEnd type="none" w="med" len="med"/>
                      <a:tailEnd type="none" w="med" len="med"/>
                    </a:lnB>
                    <a:noFill/>
                  </a:tcPr>
                </a:tc>
                <a:tc>
                  <a:txBody>
                    <a:bodyPr/>
                    <a:lstStyle/>
                    <a:p>
                      <a:pPr marL="0" algn="ctr" defTabSz="914400" rtl="0" eaLnBrk="1" fontAlgn="ctr" latinLnBrk="0" hangingPunct="1"/>
                      <a:r>
                        <a:rPr lang="es-CL" sz="1100" b="1" i="0" u="none" strike="noStrike" kern="1200" dirty="0">
                          <a:solidFill>
                            <a:schemeClr val="bg1"/>
                          </a:solidFill>
                          <a:effectLst/>
                          <a:latin typeface="Figtree"/>
                          <a:ea typeface="+mn-ea"/>
                          <a:cs typeface="+mn-cs"/>
                        </a:rPr>
                        <a:t>191</a:t>
                      </a:r>
                    </a:p>
                  </a:txBody>
                  <a:tcPr marL="7620" marR="7620" marT="7620" marB="0" anchor="b">
                    <a:lnL w="6350" cap="flat" cmpd="sng" algn="ctr">
                      <a:solidFill>
                        <a:srgbClr val="E7E6E6"/>
                      </a:solidFill>
                      <a:prstDash val="dot"/>
                      <a:round/>
                      <a:headEnd type="none" w="med" len="med"/>
                      <a:tailEnd type="none" w="med" len="med"/>
                    </a:lnL>
                    <a:lnR w="6350" cap="flat" cmpd="sng" algn="ctr">
                      <a:solidFill>
                        <a:srgbClr val="E7E6E6"/>
                      </a:solidFill>
                      <a:prstDash val="dot"/>
                      <a:round/>
                      <a:headEnd type="none" w="med" len="med"/>
                      <a:tailEnd type="none" w="med" len="med"/>
                    </a:lnR>
                    <a:lnT>
                      <a:noFill/>
                    </a:lnT>
                    <a:lnB w="6350" cap="flat" cmpd="sng" algn="ctr">
                      <a:solidFill>
                        <a:srgbClr val="E7E6E6"/>
                      </a:solidFill>
                      <a:prstDash val="solid"/>
                      <a:round/>
                      <a:headEnd type="none" w="med" len="med"/>
                      <a:tailEnd type="none" w="med" len="med"/>
                    </a:lnB>
                    <a:noFill/>
                  </a:tcPr>
                </a:tc>
                <a:tc>
                  <a:txBody>
                    <a:bodyPr/>
                    <a:lstStyle/>
                    <a:p>
                      <a:pPr marL="0" algn="ctr" defTabSz="914400" rtl="0" eaLnBrk="1" fontAlgn="ctr" latinLnBrk="0" hangingPunct="1"/>
                      <a:r>
                        <a:rPr lang="es-CL" sz="1100" b="1" i="0" u="none" strike="noStrike" kern="1200">
                          <a:solidFill>
                            <a:schemeClr val="bg1"/>
                          </a:solidFill>
                          <a:effectLst/>
                          <a:latin typeface="Figtree"/>
                          <a:ea typeface="+mn-ea"/>
                          <a:cs typeface="+mn-cs"/>
                        </a:rPr>
                        <a:t>n/a</a:t>
                      </a:r>
                    </a:p>
                  </a:txBody>
                  <a:tcPr marL="7620" marR="7620" marT="7620" marB="0" anchor="b">
                    <a:lnL w="6350" cap="flat" cmpd="sng" algn="ctr">
                      <a:solidFill>
                        <a:srgbClr val="E7E6E6"/>
                      </a:solidFill>
                      <a:prstDash val="dot"/>
                      <a:round/>
                      <a:headEnd type="none" w="med" len="med"/>
                      <a:tailEnd type="none" w="med" len="med"/>
                    </a:lnL>
                    <a:lnR w="6350" cap="flat" cmpd="sng" algn="ctr">
                      <a:solidFill>
                        <a:srgbClr val="E7E6E6"/>
                      </a:solidFill>
                      <a:prstDash val="dot"/>
                      <a:round/>
                      <a:headEnd type="none" w="med" len="med"/>
                      <a:tailEnd type="none" w="med" len="med"/>
                    </a:lnR>
                    <a:lnT>
                      <a:noFill/>
                    </a:lnT>
                    <a:lnB w="6350" cap="flat" cmpd="sng" algn="ctr">
                      <a:solidFill>
                        <a:srgbClr val="E7E6E6"/>
                      </a:solidFill>
                      <a:prstDash val="solid"/>
                      <a:round/>
                      <a:headEnd type="none" w="med" len="med"/>
                      <a:tailEnd type="none" w="med" len="med"/>
                    </a:lnB>
                    <a:noFill/>
                  </a:tcPr>
                </a:tc>
                <a:tc>
                  <a:txBody>
                    <a:bodyPr/>
                    <a:lstStyle/>
                    <a:p>
                      <a:pPr marL="0" algn="ctr" defTabSz="914400" rtl="0" eaLnBrk="1" fontAlgn="ctr" latinLnBrk="0" hangingPunct="1"/>
                      <a:r>
                        <a:rPr lang="es-CL" sz="1100" b="1" i="0" u="none" strike="noStrike" kern="1200">
                          <a:solidFill>
                            <a:schemeClr val="bg1"/>
                          </a:solidFill>
                          <a:effectLst/>
                          <a:latin typeface="Figtree"/>
                          <a:ea typeface="+mn-ea"/>
                          <a:cs typeface="+mn-cs"/>
                        </a:rPr>
                        <a:t>(54)</a:t>
                      </a:r>
                    </a:p>
                  </a:txBody>
                  <a:tcPr marL="7620" marR="7620" marT="7620" marB="0" anchor="b">
                    <a:lnL w="6350" cap="flat" cmpd="sng" algn="ctr">
                      <a:solidFill>
                        <a:srgbClr val="E7E6E6"/>
                      </a:solidFill>
                      <a:prstDash val="dot"/>
                      <a:round/>
                      <a:headEnd type="none" w="med" len="med"/>
                      <a:tailEnd type="none" w="med" len="med"/>
                    </a:lnL>
                    <a:lnR w="6350" cap="flat" cmpd="sng" algn="ctr">
                      <a:solidFill>
                        <a:srgbClr val="E7E6E6"/>
                      </a:solidFill>
                      <a:prstDash val="dot"/>
                      <a:round/>
                      <a:headEnd type="none" w="med" len="med"/>
                      <a:tailEnd type="none" w="med" len="med"/>
                    </a:lnR>
                    <a:lnT>
                      <a:noFill/>
                    </a:lnT>
                    <a:lnB w="6350" cap="flat" cmpd="sng" algn="ctr">
                      <a:solidFill>
                        <a:srgbClr val="E7E6E6"/>
                      </a:solidFill>
                      <a:prstDash val="solid"/>
                      <a:round/>
                      <a:headEnd type="none" w="med" len="med"/>
                      <a:tailEnd type="none" w="med" len="med"/>
                    </a:lnB>
                    <a:noFill/>
                  </a:tcPr>
                </a:tc>
                <a:tc>
                  <a:txBody>
                    <a:bodyPr/>
                    <a:lstStyle/>
                    <a:p>
                      <a:pPr marL="0" algn="ctr" defTabSz="914400" rtl="0" eaLnBrk="1" fontAlgn="ctr" latinLnBrk="0" hangingPunct="1"/>
                      <a:r>
                        <a:rPr lang="es-CL" sz="1100" b="1" i="0" u="none" strike="noStrike" kern="1200" dirty="0">
                          <a:solidFill>
                            <a:schemeClr val="bg1"/>
                          </a:solidFill>
                          <a:effectLst/>
                          <a:latin typeface="Figtree"/>
                          <a:ea typeface="+mn-ea"/>
                          <a:cs typeface="+mn-cs"/>
                        </a:rPr>
                        <a:t>892</a:t>
                      </a:r>
                    </a:p>
                  </a:txBody>
                  <a:tcPr marL="7620" marR="7620" marT="7620" marB="0" anchor="b">
                    <a:lnL w="6350" cap="flat" cmpd="sng" algn="ctr">
                      <a:solidFill>
                        <a:srgbClr val="E7E6E6"/>
                      </a:solidFill>
                      <a:prstDash val="dot"/>
                      <a:round/>
                      <a:headEnd type="none" w="med" len="med"/>
                      <a:tailEnd type="none" w="med" len="med"/>
                    </a:lnL>
                    <a:lnR w="6350" cap="flat" cmpd="sng" algn="ctr">
                      <a:solidFill>
                        <a:srgbClr val="E7E6E6"/>
                      </a:solidFill>
                      <a:prstDash val="dot"/>
                      <a:round/>
                      <a:headEnd type="none" w="med" len="med"/>
                      <a:tailEnd type="none" w="med" len="med"/>
                    </a:lnR>
                    <a:lnT>
                      <a:noFill/>
                    </a:lnT>
                    <a:lnB w="6350" cap="flat" cmpd="sng" algn="ctr">
                      <a:solidFill>
                        <a:srgbClr val="E7E6E6"/>
                      </a:solidFill>
                      <a:prstDash val="solid"/>
                      <a:round/>
                      <a:headEnd type="none" w="med" len="med"/>
                      <a:tailEnd type="none" w="med" len="med"/>
                    </a:lnB>
                    <a:noFill/>
                  </a:tcPr>
                </a:tc>
                <a:tc>
                  <a:txBody>
                    <a:bodyPr/>
                    <a:lstStyle/>
                    <a:p>
                      <a:pPr marL="0" algn="ctr" defTabSz="914400" rtl="0" eaLnBrk="1" fontAlgn="ctr" latinLnBrk="0" hangingPunct="1"/>
                      <a:r>
                        <a:rPr lang="es-CL" sz="1100" b="1" i="0" u="none" strike="noStrike" kern="1200">
                          <a:solidFill>
                            <a:schemeClr val="bg1"/>
                          </a:solidFill>
                          <a:effectLst/>
                          <a:latin typeface="Figtree"/>
                          <a:ea typeface="+mn-ea"/>
                          <a:cs typeface="+mn-cs"/>
                        </a:rPr>
                        <a:t>n/a</a:t>
                      </a:r>
                    </a:p>
                  </a:txBody>
                  <a:tcPr marL="7620" marR="7620" marT="7620" marB="0" anchor="b">
                    <a:lnL w="6350" cap="flat" cmpd="sng" algn="ctr">
                      <a:solidFill>
                        <a:srgbClr val="E7E6E6"/>
                      </a:solidFill>
                      <a:prstDash val="dot"/>
                      <a:round/>
                      <a:headEnd type="none" w="med" len="med"/>
                      <a:tailEnd type="none" w="med" len="med"/>
                    </a:lnL>
                    <a:lnR w="6350" cap="flat" cmpd="sng" algn="ctr">
                      <a:solidFill>
                        <a:srgbClr val="E7E6E6"/>
                      </a:solidFill>
                      <a:prstDash val="dot"/>
                      <a:round/>
                      <a:headEnd type="none" w="med" len="med"/>
                      <a:tailEnd type="none" w="med" len="med"/>
                    </a:lnR>
                    <a:lnT>
                      <a:noFill/>
                    </a:lnT>
                    <a:lnB w="6350" cap="flat" cmpd="sng" algn="ctr">
                      <a:solidFill>
                        <a:srgbClr val="E7E6E6"/>
                      </a:solidFill>
                      <a:prstDash val="solid"/>
                      <a:round/>
                      <a:headEnd type="none" w="med" len="med"/>
                      <a:tailEnd type="none" w="med" len="med"/>
                    </a:lnB>
                    <a:noFill/>
                  </a:tcPr>
                </a:tc>
                <a:extLst>
                  <a:ext uri="{0D108BD9-81ED-4DB2-BD59-A6C34878D82A}">
                    <a16:rowId xmlns:a16="http://schemas.microsoft.com/office/drawing/2014/main" val="4108659844"/>
                  </a:ext>
                </a:extLst>
              </a:tr>
              <a:tr h="242561">
                <a:tc>
                  <a:txBody>
                    <a:bodyPr/>
                    <a:lstStyle/>
                    <a:p>
                      <a:pPr algn="l" fontAlgn="ctr"/>
                      <a:r>
                        <a:rPr lang="es-CL" sz="1100" b="1" i="0" u="none" strike="noStrike">
                          <a:solidFill>
                            <a:schemeClr val="bg1"/>
                          </a:solidFill>
                          <a:effectLst/>
                          <a:latin typeface="Figtree"/>
                        </a:rPr>
                        <a:t>Ganancia antes de impuesto</a:t>
                      </a:r>
                    </a:p>
                  </a:txBody>
                  <a:tcPr marL="0" marR="0" marT="0" marB="0" anchor="ctr">
                    <a:lnL w="6350" cap="flat" cmpd="sng" algn="ctr">
                      <a:solidFill>
                        <a:srgbClr val="E7E6E6"/>
                      </a:solidFill>
                      <a:prstDash val="dot"/>
                      <a:round/>
                      <a:headEnd type="none" w="med" len="med"/>
                      <a:tailEnd type="none" w="med" len="med"/>
                    </a:lnL>
                    <a:lnR w="6350" cap="flat" cmpd="sng" algn="ctr">
                      <a:solidFill>
                        <a:srgbClr val="E7E6E6"/>
                      </a:solidFill>
                      <a:prstDash val="dot"/>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noFill/>
                  </a:tcPr>
                </a:tc>
                <a:tc>
                  <a:txBody>
                    <a:bodyPr/>
                    <a:lstStyle/>
                    <a:p>
                      <a:pPr marL="0" algn="ctr" defTabSz="914400" rtl="0" eaLnBrk="1" fontAlgn="ctr" latinLnBrk="0" hangingPunct="1"/>
                      <a:r>
                        <a:rPr lang="es-CL" sz="1100" b="1" i="0" u="none" strike="noStrike" kern="1200" dirty="0">
                          <a:solidFill>
                            <a:schemeClr val="bg1"/>
                          </a:solidFill>
                          <a:effectLst/>
                          <a:latin typeface="Figtree"/>
                          <a:ea typeface="+mn-ea"/>
                          <a:cs typeface="+mn-cs"/>
                        </a:rPr>
                        <a:t>(1.192)</a:t>
                      </a:r>
                    </a:p>
                  </a:txBody>
                  <a:tcPr marL="7620" marR="7620" marT="7620" marB="0" anchor="ctr">
                    <a:lnL w="6350" cap="flat" cmpd="sng" algn="ctr">
                      <a:solidFill>
                        <a:srgbClr val="E7E6E6"/>
                      </a:solidFill>
                      <a:prstDash val="dot"/>
                      <a:round/>
                      <a:headEnd type="none" w="med" len="med"/>
                      <a:tailEnd type="none" w="med" len="med"/>
                    </a:lnL>
                    <a:lnR w="6350" cap="flat" cmpd="sng" algn="ctr">
                      <a:solidFill>
                        <a:srgbClr val="E7E6E6"/>
                      </a:solidFill>
                      <a:prstDash val="dot"/>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noFill/>
                  </a:tcPr>
                </a:tc>
                <a:tc>
                  <a:txBody>
                    <a:bodyPr/>
                    <a:lstStyle/>
                    <a:p>
                      <a:pPr marL="0" algn="ctr" defTabSz="914400" rtl="0" eaLnBrk="1" fontAlgn="ctr" latinLnBrk="0" hangingPunct="1"/>
                      <a:r>
                        <a:rPr lang="es-CL" sz="1100" b="1" i="0" u="none" strike="noStrike" kern="1200" dirty="0">
                          <a:solidFill>
                            <a:schemeClr val="bg1"/>
                          </a:solidFill>
                          <a:effectLst/>
                          <a:latin typeface="Figtree"/>
                          <a:ea typeface="+mn-ea"/>
                          <a:cs typeface="+mn-cs"/>
                        </a:rPr>
                        <a:t>(341)</a:t>
                      </a:r>
                    </a:p>
                  </a:txBody>
                  <a:tcPr marL="7620" marR="7620" marT="7620" marB="0" anchor="ctr">
                    <a:lnL w="6350" cap="flat" cmpd="sng" algn="ctr">
                      <a:solidFill>
                        <a:srgbClr val="E7E6E6"/>
                      </a:solidFill>
                      <a:prstDash val="dot"/>
                      <a:round/>
                      <a:headEnd type="none" w="med" len="med"/>
                      <a:tailEnd type="none" w="med" len="med"/>
                    </a:lnL>
                    <a:lnR w="6350" cap="flat" cmpd="sng" algn="ctr">
                      <a:solidFill>
                        <a:srgbClr val="E7E6E6"/>
                      </a:solidFill>
                      <a:prstDash val="dot"/>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noFill/>
                  </a:tcPr>
                </a:tc>
                <a:tc>
                  <a:txBody>
                    <a:bodyPr/>
                    <a:lstStyle/>
                    <a:p>
                      <a:pPr marL="0" algn="ctr" defTabSz="914400" rtl="0" eaLnBrk="1" fontAlgn="ctr" latinLnBrk="0" hangingPunct="1"/>
                      <a:r>
                        <a:rPr lang="es-CL" sz="1100" b="1" i="0" u="none" strike="noStrike" kern="1200" dirty="0">
                          <a:solidFill>
                            <a:schemeClr val="bg1"/>
                          </a:solidFill>
                          <a:effectLst/>
                          <a:latin typeface="Figtree"/>
                          <a:ea typeface="+mn-ea"/>
                          <a:cs typeface="+mn-cs"/>
                        </a:rPr>
                        <a:t>n/a</a:t>
                      </a:r>
                    </a:p>
                  </a:txBody>
                  <a:tcPr marL="7620" marR="7620" marT="7620" marB="0" anchor="b">
                    <a:lnL w="6350" cap="flat" cmpd="sng" algn="ctr">
                      <a:solidFill>
                        <a:srgbClr val="E7E6E6"/>
                      </a:solidFill>
                      <a:prstDash val="dot"/>
                      <a:round/>
                      <a:headEnd type="none" w="med" len="med"/>
                      <a:tailEnd type="none" w="med" len="med"/>
                    </a:lnL>
                    <a:lnR w="6350" cap="flat" cmpd="sng" algn="ctr">
                      <a:solidFill>
                        <a:srgbClr val="E7E6E6"/>
                      </a:solidFill>
                      <a:prstDash val="dot"/>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noFill/>
                  </a:tcPr>
                </a:tc>
                <a:tc>
                  <a:txBody>
                    <a:bodyPr/>
                    <a:lstStyle/>
                    <a:p>
                      <a:pPr marL="0" algn="ctr" defTabSz="914400" rtl="0" eaLnBrk="1" fontAlgn="ctr" latinLnBrk="0" hangingPunct="1"/>
                      <a:r>
                        <a:rPr lang="es-CL" sz="1100" b="1" i="0" u="none" strike="noStrike" kern="1200">
                          <a:solidFill>
                            <a:schemeClr val="bg1"/>
                          </a:solidFill>
                          <a:effectLst/>
                          <a:latin typeface="Figtree"/>
                          <a:ea typeface="+mn-ea"/>
                          <a:cs typeface="+mn-cs"/>
                        </a:rPr>
                        <a:t>(4.054)</a:t>
                      </a:r>
                    </a:p>
                  </a:txBody>
                  <a:tcPr marL="7620" marR="7620" marT="7620" marB="0" anchor="ctr">
                    <a:lnL w="6350" cap="flat" cmpd="sng" algn="ctr">
                      <a:solidFill>
                        <a:srgbClr val="E7E6E6"/>
                      </a:solidFill>
                      <a:prstDash val="dot"/>
                      <a:round/>
                      <a:headEnd type="none" w="med" len="med"/>
                      <a:tailEnd type="none" w="med" len="med"/>
                    </a:lnL>
                    <a:lnR w="6350" cap="flat" cmpd="sng" algn="ctr">
                      <a:solidFill>
                        <a:srgbClr val="E7E6E6"/>
                      </a:solidFill>
                      <a:prstDash val="dot"/>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noFill/>
                  </a:tcPr>
                </a:tc>
                <a:tc>
                  <a:txBody>
                    <a:bodyPr/>
                    <a:lstStyle/>
                    <a:p>
                      <a:pPr marL="0" algn="ctr" defTabSz="914400" rtl="0" eaLnBrk="1" fontAlgn="ctr" latinLnBrk="0" hangingPunct="1"/>
                      <a:r>
                        <a:rPr lang="es-CL" sz="1100" b="1" i="0" u="none" strike="noStrike" kern="1200" dirty="0">
                          <a:solidFill>
                            <a:schemeClr val="bg1"/>
                          </a:solidFill>
                          <a:effectLst/>
                          <a:latin typeface="Figtree"/>
                          <a:ea typeface="+mn-ea"/>
                          <a:cs typeface="+mn-cs"/>
                        </a:rPr>
                        <a:t>3.228</a:t>
                      </a:r>
                    </a:p>
                  </a:txBody>
                  <a:tcPr marL="7620" marR="7620" marT="7620" marB="0" anchor="ctr">
                    <a:lnL w="6350" cap="flat" cmpd="sng" algn="ctr">
                      <a:solidFill>
                        <a:srgbClr val="E7E6E6"/>
                      </a:solidFill>
                      <a:prstDash val="dot"/>
                      <a:round/>
                      <a:headEnd type="none" w="med" len="med"/>
                      <a:tailEnd type="none" w="med" len="med"/>
                    </a:lnL>
                    <a:lnR w="6350" cap="flat" cmpd="sng" algn="ctr">
                      <a:solidFill>
                        <a:srgbClr val="E7E6E6"/>
                      </a:solidFill>
                      <a:prstDash val="dot"/>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noFill/>
                  </a:tcPr>
                </a:tc>
                <a:tc>
                  <a:txBody>
                    <a:bodyPr/>
                    <a:lstStyle/>
                    <a:p>
                      <a:pPr marL="0" algn="ctr" defTabSz="914400" rtl="0" eaLnBrk="1" fontAlgn="ctr" latinLnBrk="0" hangingPunct="1"/>
                      <a:r>
                        <a:rPr lang="es-CL" sz="1100" b="1" i="0" u="none" strike="noStrike" kern="1200">
                          <a:solidFill>
                            <a:schemeClr val="bg1"/>
                          </a:solidFill>
                          <a:effectLst/>
                          <a:latin typeface="Figtree"/>
                          <a:ea typeface="+mn-ea"/>
                          <a:cs typeface="+mn-cs"/>
                        </a:rPr>
                        <a:t>n/a</a:t>
                      </a:r>
                    </a:p>
                  </a:txBody>
                  <a:tcPr marL="7620" marR="7620" marT="7620" marB="0" anchor="b">
                    <a:lnL w="6350" cap="flat" cmpd="sng" algn="ctr">
                      <a:solidFill>
                        <a:srgbClr val="E7E6E6"/>
                      </a:solidFill>
                      <a:prstDash val="dot"/>
                      <a:round/>
                      <a:headEnd type="none" w="med" len="med"/>
                      <a:tailEnd type="none" w="med" len="med"/>
                    </a:lnL>
                    <a:lnR w="6350" cap="flat" cmpd="sng" algn="ctr">
                      <a:solidFill>
                        <a:srgbClr val="E7E6E6"/>
                      </a:solidFill>
                      <a:prstDash val="dot"/>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noFill/>
                  </a:tcPr>
                </a:tc>
                <a:extLst>
                  <a:ext uri="{0D108BD9-81ED-4DB2-BD59-A6C34878D82A}">
                    <a16:rowId xmlns:a16="http://schemas.microsoft.com/office/drawing/2014/main" val="2369773015"/>
                  </a:ext>
                </a:extLst>
              </a:tr>
              <a:tr h="242561">
                <a:tc>
                  <a:txBody>
                    <a:bodyPr/>
                    <a:lstStyle/>
                    <a:p>
                      <a:pPr algn="l" fontAlgn="b"/>
                      <a:r>
                        <a:rPr lang="es-CL" sz="1100" b="0" i="0" u="none" strike="noStrike">
                          <a:solidFill>
                            <a:schemeClr val="bg1"/>
                          </a:solidFill>
                          <a:effectLst/>
                          <a:latin typeface="Figtree"/>
                        </a:rPr>
                        <a:t>-Impuestos</a:t>
                      </a:r>
                    </a:p>
                  </a:txBody>
                  <a:tcPr marL="114300" marR="0" marT="0" marB="0" anchor="b">
                    <a:lnL w="6350" cap="flat" cmpd="sng" algn="ctr">
                      <a:solidFill>
                        <a:srgbClr val="E7E6E6"/>
                      </a:solidFill>
                      <a:prstDash val="dot"/>
                      <a:round/>
                      <a:headEnd type="none" w="med" len="med"/>
                      <a:tailEnd type="none" w="med" len="med"/>
                    </a:lnL>
                    <a:lnR w="6350" cap="flat" cmpd="sng" algn="ctr">
                      <a:solidFill>
                        <a:srgbClr val="E7E6E6"/>
                      </a:solidFill>
                      <a:prstDash val="dot"/>
                      <a:round/>
                      <a:headEnd type="none" w="med" len="med"/>
                      <a:tailEnd type="none" w="med" len="med"/>
                    </a:lnR>
                    <a:lnT w="6350" cap="flat" cmpd="sng" algn="ctr">
                      <a:solidFill>
                        <a:srgbClr val="E7E6E6"/>
                      </a:solidFill>
                      <a:prstDash val="solid"/>
                      <a:round/>
                      <a:headEnd type="none" w="med" len="med"/>
                      <a:tailEnd type="none" w="med" len="med"/>
                    </a:lnT>
                    <a:lnB>
                      <a:noFill/>
                    </a:lnB>
                    <a:noFill/>
                  </a:tcPr>
                </a:tc>
                <a:tc>
                  <a:txBody>
                    <a:bodyPr/>
                    <a:lstStyle/>
                    <a:p>
                      <a:pPr marL="0" algn="ctr" defTabSz="914400" rtl="0" eaLnBrk="1" fontAlgn="ctr" latinLnBrk="0" hangingPunct="1"/>
                      <a:r>
                        <a:rPr lang="es-CL" sz="1100" b="1" i="0" u="none" strike="noStrike" kern="1200">
                          <a:solidFill>
                            <a:schemeClr val="bg1"/>
                          </a:solidFill>
                          <a:effectLst/>
                          <a:latin typeface="Figtree"/>
                          <a:ea typeface="+mn-ea"/>
                          <a:cs typeface="+mn-cs"/>
                        </a:rPr>
                        <a:t>1.171</a:t>
                      </a:r>
                    </a:p>
                  </a:txBody>
                  <a:tcPr marL="7620" marR="7620" marT="7620" marB="0" anchor="b">
                    <a:lnL w="6350" cap="flat" cmpd="sng" algn="ctr">
                      <a:solidFill>
                        <a:srgbClr val="E7E6E6"/>
                      </a:solidFill>
                      <a:prstDash val="dot"/>
                      <a:round/>
                      <a:headEnd type="none" w="med" len="med"/>
                      <a:tailEnd type="none" w="med" len="med"/>
                    </a:lnL>
                    <a:lnR w="6350" cap="flat" cmpd="sng" algn="ctr">
                      <a:solidFill>
                        <a:srgbClr val="E7E6E6"/>
                      </a:solidFill>
                      <a:prstDash val="dot"/>
                      <a:round/>
                      <a:headEnd type="none" w="med" len="med"/>
                      <a:tailEnd type="none" w="med" len="med"/>
                    </a:lnR>
                    <a:lnT w="6350" cap="flat" cmpd="sng" algn="ctr">
                      <a:solidFill>
                        <a:srgbClr val="E7E6E6"/>
                      </a:solidFill>
                      <a:prstDash val="solid"/>
                      <a:round/>
                      <a:headEnd type="none" w="med" len="med"/>
                      <a:tailEnd type="none" w="med" len="med"/>
                    </a:lnT>
                    <a:lnB>
                      <a:noFill/>
                    </a:lnB>
                    <a:noFill/>
                  </a:tcPr>
                </a:tc>
                <a:tc>
                  <a:txBody>
                    <a:bodyPr/>
                    <a:lstStyle/>
                    <a:p>
                      <a:pPr marL="0" algn="ctr" defTabSz="914400" rtl="0" eaLnBrk="1" fontAlgn="ctr" latinLnBrk="0" hangingPunct="1"/>
                      <a:r>
                        <a:rPr lang="es-CL" sz="1100" b="1" i="0" u="none" strike="noStrike" kern="1200">
                          <a:solidFill>
                            <a:schemeClr val="bg1"/>
                          </a:solidFill>
                          <a:effectLst/>
                          <a:latin typeface="Figtree"/>
                          <a:ea typeface="+mn-ea"/>
                          <a:cs typeface="+mn-cs"/>
                        </a:rPr>
                        <a:t>427</a:t>
                      </a:r>
                    </a:p>
                  </a:txBody>
                  <a:tcPr marL="7620" marR="7620" marT="7620" marB="0" anchor="b">
                    <a:lnL w="6350" cap="flat" cmpd="sng" algn="ctr">
                      <a:solidFill>
                        <a:srgbClr val="E7E6E6"/>
                      </a:solidFill>
                      <a:prstDash val="dot"/>
                      <a:round/>
                      <a:headEnd type="none" w="med" len="med"/>
                      <a:tailEnd type="none" w="med" len="med"/>
                    </a:lnL>
                    <a:lnR w="6350" cap="flat" cmpd="sng" algn="ctr">
                      <a:solidFill>
                        <a:srgbClr val="E7E6E6"/>
                      </a:solidFill>
                      <a:prstDash val="dot"/>
                      <a:round/>
                      <a:headEnd type="none" w="med" len="med"/>
                      <a:tailEnd type="none" w="med" len="med"/>
                    </a:lnR>
                    <a:lnT w="6350" cap="flat" cmpd="sng" algn="ctr">
                      <a:solidFill>
                        <a:srgbClr val="E7E6E6"/>
                      </a:solidFill>
                      <a:prstDash val="solid"/>
                      <a:round/>
                      <a:headEnd type="none" w="med" len="med"/>
                      <a:tailEnd type="none" w="med" len="med"/>
                    </a:lnT>
                    <a:lnB>
                      <a:noFill/>
                    </a:lnB>
                    <a:noFill/>
                  </a:tcPr>
                </a:tc>
                <a:tc>
                  <a:txBody>
                    <a:bodyPr/>
                    <a:lstStyle/>
                    <a:p>
                      <a:pPr marL="0" algn="ctr" defTabSz="914400" rtl="0" eaLnBrk="1" fontAlgn="ctr" latinLnBrk="0" hangingPunct="1"/>
                      <a:r>
                        <a:rPr lang="es-CL" sz="1100" b="1" i="0" u="none" strike="noStrike" kern="1200" dirty="0">
                          <a:solidFill>
                            <a:schemeClr val="bg1"/>
                          </a:solidFill>
                          <a:effectLst/>
                          <a:latin typeface="Figtree"/>
                          <a:ea typeface="+mn-ea"/>
                          <a:cs typeface="+mn-cs"/>
                        </a:rPr>
                        <a:t>n/a</a:t>
                      </a:r>
                    </a:p>
                  </a:txBody>
                  <a:tcPr marL="7620" marR="7620" marT="7620" marB="0" anchor="b">
                    <a:lnL w="6350" cap="flat" cmpd="sng" algn="ctr">
                      <a:solidFill>
                        <a:srgbClr val="E7E6E6"/>
                      </a:solidFill>
                      <a:prstDash val="dot"/>
                      <a:round/>
                      <a:headEnd type="none" w="med" len="med"/>
                      <a:tailEnd type="none" w="med" len="med"/>
                    </a:lnL>
                    <a:lnR w="6350" cap="flat" cmpd="sng" algn="ctr">
                      <a:solidFill>
                        <a:srgbClr val="E7E6E6"/>
                      </a:solidFill>
                      <a:prstDash val="dot"/>
                      <a:round/>
                      <a:headEnd type="none" w="med" len="med"/>
                      <a:tailEnd type="none" w="med" len="med"/>
                    </a:lnR>
                    <a:lnT w="6350" cap="flat" cmpd="sng" algn="ctr">
                      <a:solidFill>
                        <a:srgbClr val="E7E6E6"/>
                      </a:solidFill>
                      <a:prstDash val="solid"/>
                      <a:round/>
                      <a:headEnd type="none" w="med" len="med"/>
                      <a:tailEnd type="none" w="med" len="med"/>
                    </a:lnT>
                    <a:lnB>
                      <a:noFill/>
                    </a:lnB>
                    <a:noFill/>
                  </a:tcPr>
                </a:tc>
                <a:tc>
                  <a:txBody>
                    <a:bodyPr/>
                    <a:lstStyle/>
                    <a:p>
                      <a:pPr marL="0" algn="ctr" defTabSz="914400" rtl="0" eaLnBrk="1" fontAlgn="ctr" latinLnBrk="0" hangingPunct="1"/>
                      <a:r>
                        <a:rPr lang="es-CL" sz="1100" b="1" i="0" u="none" strike="noStrike" kern="1200" dirty="0">
                          <a:solidFill>
                            <a:schemeClr val="bg1"/>
                          </a:solidFill>
                          <a:effectLst/>
                          <a:latin typeface="Figtree"/>
                          <a:ea typeface="+mn-ea"/>
                          <a:cs typeface="+mn-cs"/>
                        </a:rPr>
                        <a:t>3.240</a:t>
                      </a:r>
                    </a:p>
                  </a:txBody>
                  <a:tcPr marL="7620" marR="7620" marT="7620" marB="0" anchor="b">
                    <a:lnL w="6350" cap="flat" cmpd="sng" algn="ctr">
                      <a:solidFill>
                        <a:srgbClr val="E7E6E6"/>
                      </a:solidFill>
                      <a:prstDash val="dot"/>
                      <a:round/>
                      <a:headEnd type="none" w="med" len="med"/>
                      <a:tailEnd type="none" w="med" len="med"/>
                    </a:lnL>
                    <a:lnR w="6350" cap="flat" cmpd="sng" algn="ctr">
                      <a:solidFill>
                        <a:srgbClr val="E7E6E6"/>
                      </a:solidFill>
                      <a:prstDash val="dot"/>
                      <a:round/>
                      <a:headEnd type="none" w="med" len="med"/>
                      <a:tailEnd type="none" w="med" len="med"/>
                    </a:lnR>
                    <a:lnT w="6350" cap="flat" cmpd="sng" algn="ctr">
                      <a:solidFill>
                        <a:srgbClr val="E7E6E6"/>
                      </a:solidFill>
                      <a:prstDash val="solid"/>
                      <a:round/>
                      <a:headEnd type="none" w="med" len="med"/>
                      <a:tailEnd type="none" w="med" len="med"/>
                    </a:lnT>
                    <a:lnB>
                      <a:noFill/>
                    </a:lnB>
                    <a:noFill/>
                  </a:tcPr>
                </a:tc>
                <a:tc>
                  <a:txBody>
                    <a:bodyPr/>
                    <a:lstStyle/>
                    <a:p>
                      <a:pPr marL="0" algn="ctr" defTabSz="914400" rtl="0" eaLnBrk="1" fontAlgn="ctr" latinLnBrk="0" hangingPunct="1"/>
                      <a:r>
                        <a:rPr lang="es-CL" sz="1100" b="1" i="0" u="none" strike="noStrike" kern="1200" dirty="0">
                          <a:solidFill>
                            <a:schemeClr val="bg1"/>
                          </a:solidFill>
                          <a:effectLst/>
                          <a:latin typeface="Figtree"/>
                          <a:ea typeface="+mn-ea"/>
                          <a:cs typeface="+mn-cs"/>
                        </a:rPr>
                        <a:t>1.569</a:t>
                      </a:r>
                    </a:p>
                  </a:txBody>
                  <a:tcPr marL="7620" marR="7620" marT="7620" marB="0" anchor="b">
                    <a:lnL w="6350" cap="flat" cmpd="sng" algn="ctr">
                      <a:solidFill>
                        <a:srgbClr val="E7E6E6"/>
                      </a:solidFill>
                      <a:prstDash val="dot"/>
                      <a:round/>
                      <a:headEnd type="none" w="med" len="med"/>
                      <a:tailEnd type="none" w="med" len="med"/>
                    </a:lnL>
                    <a:lnR w="6350" cap="flat" cmpd="sng" algn="ctr">
                      <a:solidFill>
                        <a:srgbClr val="E7E6E6"/>
                      </a:solidFill>
                      <a:prstDash val="dot"/>
                      <a:round/>
                      <a:headEnd type="none" w="med" len="med"/>
                      <a:tailEnd type="none" w="med" len="med"/>
                    </a:lnR>
                    <a:lnT w="6350" cap="flat" cmpd="sng" algn="ctr">
                      <a:solidFill>
                        <a:srgbClr val="E7E6E6"/>
                      </a:solidFill>
                      <a:prstDash val="solid"/>
                      <a:round/>
                      <a:headEnd type="none" w="med" len="med"/>
                      <a:tailEnd type="none" w="med" len="med"/>
                    </a:lnT>
                    <a:lnB>
                      <a:noFill/>
                    </a:lnB>
                    <a:noFill/>
                  </a:tcPr>
                </a:tc>
                <a:tc>
                  <a:txBody>
                    <a:bodyPr/>
                    <a:lstStyle/>
                    <a:p>
                      <a:pPr marL="0" algn="ctr" defTabSz="914400" rtl="0" eaLnBrk="1" fontAlgn="ctr" latinLnBrk="0" hangingPunct="1"/>
                      <a:r>
                        <a:rPr lang="es-CL" sz="1100" b="1" i="0" u="none" strike="noStrike" kern="1200" dirty="0">
                          <a:solidFill>
                            <a:schemeClr val="bg1"/>
                          </a:solidFill>
                          <a:effectLst/>
                          <a:latin typeface="Figtree"/>
                          <a:ea typeface="+mn-ea"/>
                          <a:cs typeface="+mn-cs"/>
                        </a:rPr>
                        <a:t>n/a</a:t>
                      </a:r>
                    </a:p>
                  </a:txBody>
                  <a:tcPr marL="7620" marR="7620" marT="7620" marB="0" anchor="b">
                    <a:lnL w="6350" cap="flat" cmpd="sng" algn="ctr">
                      <a:solidFill>
                        <a:srgbClr val="E7E6E6"/>
                      </a:solidFill>
                      <a:prstDash val="dot"/>
                      <a:round/>
                      <a:headEnd type="none" w="med" len="med"/>
                      <a:tailEnd type="none" w="med" len="med"/>
                    </a:lnL>
                    <a:lnR w="6350" cap="flat" cmpd="sng" algn="ctr">
                      <a:solidFill>
                        <a:srgbClr val="E7E6E6"/>
                      </a:solidFill>
                      <a:prstDash val="dot"/>
                      <a:round/>
                      <a:headEnd type="none" w="med" len="med"/>
                      <a:tailEnd type="none" w="med" len="med"/>
                    </a:lnR>
                    <a:lnT w="6350" cap="flat" cmpd="sng" algn="ctr">
                      <a:solidFill>
                        <a:srgbClr val="E7E6E6"/>
                      </a:solidFill>
                      <a:prstDash val="solid"/>
                      <a:round/>
                      <a:headEnd type="none" w="med" len="med"/>
                      <a:tailEnd type="none" w="med" len="med"/>
                    </a:lnT>
                    <a:lnB>
                      <a:noFill/>
                    </a:lnB>
                    <a:noFill/>
                  </a:tcPr>
                </a:tc>
                <a:extLst>
                  <a:ext uri="{0D108BD9-81ED-4DB2-BD59-A6C34878D82A}">
                    <a16:rowId xmlns:a16="http://schemas.microsoft.com/office/drawing/2014/main" val="3325527457"/>
                  </a:ext>
                </a:extLst>
              </a:tr>
              <a:tr h="242561">
                <a:tc>
                  <a:txBody>
                    <a:bodyPr/>
                    <a:lstStyle/>
                    <a:p>
                      <a:pPr algn="l" fontAlgn="b"/>
                      <a:r>
                        <a:rPr lang="es-CL" sz="1100" b="1" i="0" u="none" strike="noStrike">
                          <a:solidFill>
                            <a:schemeClr val="bg1"/>
                          </a:solidFill>
                          <a:effectLst/>
                          <a:latin typeface="Figtree"/>
                        </a:rPr>
                        <a:t>Ganancia (pérdida)</a:t>
                      </a:r>
                    </a:p>
                  </a:txBody>
                  <a:tcPr marL="0" marR="0" marT="0" marB="0" anchor="b">
                    <a:lnL w="6350" cap="flat" cmpd="sng" algn="ctr">
                      <a:solidFill>
                        <a:srgbClr val="E7E6E6"/>
                      </a:solidFill>
                      <a:prstDash val="dot"/>
                      <a:round/>
                      <a:headEnd type="none" w="med" len="med"/>
                      <a:tailEnd type="none" w="med" len="med"/>
                    </a:lnL>
                    <a:lnR w="6350" cap="flat" cmpd="sng" algn="ctr">
                      <a:solidFill>
                        <a:srgbClr val="E7E6E6"/>
                      </a:solidFill>
                      <a:prstDash val="dot"/>
                      <a:round/>
                      <a:headEnd type="none" w="med" len="med"/>
                      <a:tailEnd type="none" w="med" len="med"/>
                    </a:lnR>
                    <a:lnT>
                      <a:noFill/>
                    </a:lnT>
                    <a:lnB w="6350" cap="flat" cmpd="sng" algn="ctr">
                      <a:solidFill>
                        <a:srgbClr val="E7E6E6"/>
                      </a:solidFill>
                      <a:prstDash val="solid"/>
                      <a:round/>
                      <a:headEnd type="none" w="med" len="med"/>
                      <a:tailEnd type="none" w="med" len="med"/>
                    </a:lnB>
                    <a:noFill/>
                  </a:tcPr>
                </a:tc>
                <a:tc>
                  <a:txBody>
                    <a:bodyPr/>
                    <a:lstStyle/>
                    <a:p>
                      <a:pPr marL="0" algn="ctr" defTabSz="914400" rtl="0" eaLnBrk="1" fontAlgn="ctr" latinLnBrk="0" hangingPunct="1"/>
                      <a:r>
                        <a:rPr lang="es-CL" sz="1100" b="1" i="0" u="none" strike="noStrike" kern="1200" dirty="0">
                          <a:solidFill>
                            <a:schemeClr val="bg1"/>
                          </a:solidFill>
                          <a:effectLst/>
                          <a:latin typeface="Figtree"/>
                          <a:ea typeface="+mn-ea"/>
                          <a:cs typeface="+mn-cs"/>
                        </a:rPr>
                        <a:t>(21)</a:t>
                      </a:r>
                    </a:p>
                  </a:txBody>
                  <a:tcPr marL="7620" marR="7620" marT="7620" marB="0" anchor="b">
                    <a:lnL w="6350" cap="flat" cmpd="sng" algn="ctr">
                      <a:solidFill>
                        <a:srgbClr val="E7E6E6"/>
                      </a:solidFill>
                      <a:prstDash val="dot"/>
                      <a:round/>
                      <a:headEnd type="none" w="med" len="med"/>
                      <a:tailEnd type="none" w="med" len="med"/>
                    </a:lnL>
                    <a:lnR w="6350" cap="flat" cmpd="sng" algn="ctr">
                      <a:solidFill>
                        <a:srgbClr val="E7E6E6"/>
                      </a:solidFill>
                      <a:prstDash val="dot"/>
                      <a:round/>
                      <a:headEnd type="none" w="med" len="med"/>
                      <a:tailEnd type="none" w="med" len="med"/>
                    </a:lnR>
                    <a:lnT>
                      <a:noFill/>
                    </a:lnT>
                    <a:lnB w="6350" cap="flat" cmpd="sng" algn="ctr">
                      <a:solidFill>
                        <a:srgbClr val="E7E6E6"/>
                      </a:solidFill>
                      <a:prstDash val="solid"/>
                      <a:round/>
                      <a:headEnd type="none" w="med" len="med"/>
                      <a:tailEnd type="none" w="med" len="med"/>
                    </a:lnB>
                    <a:noFill/>
                  </a:tcPr>
                </a:tc>
                <a:tc>
                  <a:txBody>
                    <a:bodyPr/>
                    <a:lstStyle/>
                    <a:p>
                      <a:pPr marL="0" algn="ctr" defTabSz="914400" rtl="0" eaLnBrk="1" fontAlgn="ctr" latinLnBrk="0" hangingPunct="1"/>
                      <a:r>
                        <a:rPr lang="es-CL" sz="1100" b="1" i="0" u="none" strike="noStrike" kern="1200" dirty="0">
                          <a:solidFill>
                            <a:schemeClr val="bg1"/>
                          </a:solidFill>
                          <a:effectLst/>
                          <a:latin typeface="Figtree"/>
                          <a:ea typeface="+mn-ea"/>
                          <a:cs typeface="+mn-cs"/>
                        </a:rPr>
                        <a:t>86</a:t>
                      </a:r>
                    </a:p>
                  </a:txBody>
                  <a:tcPr marL="7620" marR="7620" marT="7620" marB="0" anchor="b">
                    <a:lnL w="6350" cap="flat" cmpd="sng" algn="ctr">
                      <a:solidFill>
                        <a:srgbClr val="E7E6E6"/>
                      </a:solidFill>
                      <a:prstDash val="dot"/>
                      <a:round/>
                      <a:headEnd type="none" w="med" len="med"/>
                      <a:tailEnd type="none" w="med" len="med"/>
                    </a:lnL>
                    <a:lnR w="6350" cap="flat" cmpd="sng" algn="ctr">
                      <a:solidFill>
                        <a:srgbClr val="E7E6E6"/>
                      </a:solidFill>
                      <a:prstDash val="dot"/>
                      <a:round/>
                      <a:headEnd type="none" w="med" len="med"/>
                      <a:tailEnd type="none" w="med" len="med"/>
                    </a:lnR>
                    <a:lnT>
                      <a:noFill/>
                    </a:lnT>
                    <a:lnB w="6350" cap="flat" cmpd="sng" algn="ctr">
                      <a:solidFill>
                        <a:srgbClr val="E7E6E6"/>
                      </a:solidFill>
                      <a:prstDash val="solid"/>
                      <a:round/>
                      <a:headEnd type="none" w="med" len="med"/>
                      <a:tailEnd type="none" w="med" len="med"/>
                    </a:lnB>
                    <a:noFill/>
                  </a:tcPr>
                </a:tc>
                <a:tc>
                  <a:txBody>
                    <a:bodyPr/>
                    <a:lstStyle/>
                    <a:p>
                      <a:pPr marL="0" algn="ctr" defTabSz="914400" rtl="0" eaLnBrk="1" fontAlgn="ctr" latinLnBrk="0" hangingPunct="1"/>
                      <a:r>
                        <a:rPr lang="es-CL" sz="1100" b="1" i="0" u="none" strike="noStrike" kern="1200" dirty="0">
                          <a:solidFill>
                            <a:schemeClr val="bg1"/>
                          </a:solidFill>
                          <a:effectLst/>
                          <a:latin typeface="Figtree"/>
                          <a:ea typeface="+mn-ea"/>
                          <a:cs typeface="+mn-cs"/>
                        </a:rPr>
                        <a:t>n/a</a:t>
                      </a:r>
                    </a:p>
                  </a:txBody>
                  <a:tcPr marL="7620" marR="7620" marT="7620" marB="0" anchor="b">
                    <a:lnL w="6350" cap="flat" cmpd="sng" algn="ctr">
                      <a:solidFill>
                        <a:srgbClr val="E7E6E6"/>
                      </a:solidFill>
                      <a:prstDash val="dot"/>
                      <a:round/>
                      <a:headEnd type="none" w="med" len="med"/>
                      <a:tailEnd type="none" w="med" len="med"/>
                    </a:lnL>
                    <a:lnR w="6350" cap="flat" cmpd="sng" algn="ctr">
                      <a:solidFill>
                        <a:srgbClr val="E7E6E6"/>
                      </a:solidFill>
                      <a:prstDash val="dot"/>
                      <a:round/>
                      <a:headEnd type="none" w="med" len="med"/>
                      <a:tailEnd type="none" w="med" len="med"/>
                    </a:lnR>
                    <a:lnT>
                      <a:noFill/>
                    </a:lnT>
                    <a:lnB w="6350" cap="flat" cmpd="sng" algn="ctr">
                      <a:solidFill>
                        <a:srgbClr val="E7E6E6"/>
                      </a:solidFill>
                      <a:prstDash val="solid"/>
                      <a:round/>
                      <a:headEnd type="none" w="med" len="med"/>
                      <a:tailEnd type="none" w="med" len="med"/>
                    </a:lnB>
                    <a:noFill/>
                  </a:tcPr>
                </a:tc>
                <a:tc>
                  <a:txBody>
                    <a:bodyPr/>
                    <a:lstStyle/>
                    <a:p>
                      <a:pPr marL="0" algn="ctr" defTabSz="914400" rtl="0" eaLnBrk="1" fontAlgn="ctr" latinLnBrk="0" hangingPunct="1"/>
                      <a:r>
                        <a:rPr lang="es-CL" sz="1100" b="1" i="0" u="none" strike="noStrike" kern="1200" dirty="0">
                          <a:solidFill>
                            <a:schemeClr val="bg1"/>
                          </a:solidFill>
                          <a:effectLst/>
                          <a:latin typeface="Figtree"/>
                          <a:ea typeface="+mn-ea"/>
                          <a:cs typeface="+mn-cs"/>
                        </a:rPr>
                        <a:t>(814)</a:t>
                      </a:r>
                    </a:p>
                  </a:txBody>
                  <a:tcPr marL="7620" marR="7620" marT="7620" marB="0" anchor="b">
                    <a:lnL w="6350" cap="flat" cmpd="sng" algn="ctr">
                      <a:solidFill>
                        <a:srgbClr val="E7E6E6"/>
                      </a:solidFill>
                      <a:prstDash val="dot"/>
                      <a:round/>
                      <a:headEnd type="none" w="med" len="med"/>
                      <a:tailEnd type="none" w="med" len="med"/>
                    </a:lnL>
                    <a:lnR w="6350" cap="flat" cmpd="sng" algn="ctr">
                      <a:solidFill>
                        <a:srgbClr val="E7E6E6"/>
                      </a:solidFill>
                      <a:prstDash val="dot"/>
                      <a:round/>
                      <a:headEnd type="none" w="med" len="med"/>
                      <a:tailEnd type="none" w="med" len="med"/>
                    </a:lnR>
                    <a:lnT>
                      <a:noFill/>
                    </a:lnT>
                    <a:lnB w="6350" cap="flat" cmpd="sng" algn="ctr">
                      <a:solidFill>
                        <a:srgbClr val="E7E6E6"/>
                      </a:solidFill>
                      <a:prstDash val="solid"/>
                      <a:round/>
                      <a:headEnd type="none" w="med" len="med"/>
                      <a:tailEnd type="none" w="med" len="med"/>
                    </a:lnB>
                    <a:noFill/>
                  </a:tcPr>
                </a:tc>
                <a:tc>
                  <a:txBody>
                    <a:bodyPr/>
                    <a:lstStyle/>
                    <a:p>
                      <a:pPr marL="0" algn="ctr" defTabSz="914400" rtl="0" eaLnBrk="1" fontAlgn="ctr" latinLnBrk="0" hangingPunct="1"/>
                      <a:r>
                        <a:rPr lang="es-CL" sz="1100" b="1" i="0" u="none" strike="noStrike" kern="1200" dirty="0">
                          <a:solidFill>
                            <a:schemeClr val="bg1"/>
                          </a:solidFill>
                          <a:effectLst/>
                          <a:latin typeface="Figtree"/>
                          <a:ea typeface="+mn-ea"/>
                          <a:cs typeface="+mn-cs"/>
                        </a:rPr>
                        <a:t>4.797</a:t>
                      </a:r>
                    </a:p>
                  </a:txBody>
                  <a:tcPr marL="7620" marR="7620" marT="7620" marB="0" anchor="b">
                    <a:lnL w="6350" cap="flat" cmpd="sng" algn="ctr">
                      <a:solidFill>
                        <a:srgbClr val="E7E6E6"/>
                      </a:solidFill>
                      <a:prstDash val="dot"/>
                      <a:round/>
                      <a:headEnd type="none" w="med" len="med"/>
                      <a:tailEnd type="none" w="med" len="med"/>
                    </a:lnL>
                    <a:lnR w="6350" cap="flat" cmpd="sng" algn="ctr">
                      <a:solidFill>
                        <a:srgbClr val="E7E6E6"/>
                      </a:solidFill>
                      <a:prstDash val="dot"/>
                      <a:round/>
                      <a:headEnd type="none" w="med" len="med"/>
                      <a:tailEnd type="none" w="med" len="med"/>
                    </a:lnR>
                    <a:lnT>
                      <a:noFill/>
                    </a:lnT>
                    <a:lnB w="6350" cap="flat" cmpd="sng" algn="ctr">
                      <a:solidFill>
                        <a:srgbClr val="E7E6E6"/>
                      </a:solidFill>
                      <a:prstDash val="solid"/>
                      <a:round/>
                      <a:headEnd type="none" w="med" len="med"/>
                      <a:tailEnd type="none" w="med" len="med"/>
                    </a:lnB>
                    <a:noFill/>
                  </a:tcPr>
                </a:tc>
                <a:tc>
                  <a:txBody>
                    <a:bodyPr/>
                    <a:lstStyle/>
                    <a:p>
                      <a:pPr marL="0" algn="ctr" defTabSz="914400" rtl="0" eaLnBrk="1" fontAlgn="ctr" latinLnBrk="0" hangingPunct="1"/>
                      <a:r>
                        <a:rPr lang="es-CL" sz="1100" b="1" i="0" u="none" strike="noStrike" kern="1200" dirty="0">
                          <a:solidFill>
                            <a:schemeClr val="bg1"/>
                          </a:solidFill>
                          <a:effectLst/>
                          <a:latin typeface="Figtree"/>
                          <a:ea typeface="+mn-ea"/>
                          <a:cs typeface="+mn-cs"/>
                        </a:rPr>
                        <a:t>n/a</a:t>
                      </a:r>
                    </a:p>
                  </a:txBody>
                  <a:tcPr marL="7620" marR="7620" marT="7620" marB="0" anchor="b">
                    <a:lnL w="6350" cap="flat" cmpd="sng" algn="ctr">
                      <a:solidFill>
                        <a:srgbClr val="E7E6E6"/>
                      </a:solidFill>
                      <a:prstDash val="dot"/>
                      <a:round/>
                      <a:headEnd type="none" w="med" len="med"/>
                      <a:tailEnd type="none" w="med" len="med"/>
                    </a:lnL>
                    <a:lnR w="6350" cap="flat" cmpd="sng" algn="ctr">
                      <a:solidFill>
                        <a:srgbClr val="E7E6E6"/>
                      </a:solidFill>
                      <a:prstDash val="dot"/>
                      <a:round/>
                      <a:headEnd type="none" w="med" len="med"/>
                      <a:tailEnd type="none" w="med" len="med"/>
                    </a:lnR>
                    <a:lnT>
                      <a:noFill/>
                    </a:lnT>
                    <a:lnB w="6350" cap="flat" cmpd="sng" algn="ctr">
                      <a:solidFill>
                        <a:srgbClr val="E7E6E6"/>
                      </a:solidFill>
                      <a:prstDash val="solid"/>
                      <a:round/>
                      <a:headEnd type="none" w="med" len="med"/>
                      <a:tailEnd type="none" w="med" len="med"/>
                    </a:lnB>
                    <a:noFill/>
                  </a:tcPr>
                </a:tc>
                <a:extLst>
                  <a:ext uri="{0D108BD9-81ED-4DB2-BD59-A6C34878D82A}">
                    <a16:rowId xmlns:a16="http://schemas.microsoft.com/office/drawing/2014/main" val="1290259263"/>
                  </a:ext>
                </a:extLst>
              </a:tr>
              <a:tr h="242561">
                <a:tc>
                  <a:txBody>
                    <a:bodyPr/>
                    <a:lstStyle/>
                    <a:p>
                      <a:pPr algn="l" fontAlgn="ctr"/>
                      <a:r>
                        <a:rPr lang="es-CL" sz="1100" b="0" i="0" u="none" strike="noStrike">
                          <a:solidFill>
                            <a:schemeClr val="bg1"/>
                          </a:solidFill>
                          <a:effectLst/>
                          <a:latin typeface="Figtree"/>
                        </a:rPr>
                        <a:t>Ganancia propietarios controladora</a:t>
                      </a:r>
                    </a:p>
                  </a:txBody>
                  <a:tcPr marL="0" marR="0" marT="0" marB="0" anchor="ctr">
                    <a:lnL w="6350" cap="flat" cmpd="sng" algn="ctr">
                      <a:solidFill>
                        <a:srgbClr val="E7E6E6"/>
                      </a:solidFill>
                      <a:prstDash val="dot"/>
                      <a:round/>
                      <a:headEnd type="none" w="med" len="med"/>
                      <a:tailEnd type="none" w="med" len="med"/>
                    </a:lnL>
                    <a:lnR w="6350" cap="flat" cmpd="sng" algn="ctr">
                      <a:solidFill>
                        <a:srgbClr val="E7E6E6"/>
                      </a:solidFill>
                      <a:prstDash val="dot"/>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dot"/>
                      <a:round/>
                      <a:headEnd type="none" w="med" len="med"/>
                      <a:tailEnd type="none" w="med" len="med"/>
                    </a:lnB>
                    <a:noFill/>
                  </a:tcPr>
                </a:tc>
                <a:tc>
                  <a:txBody>
                    <a:bodyPr/>
                    <a:lstStyle/>
                    <a:p>
                      <a:pPr marL="0" algn="ctr" defTabSz="914400" rtl="0" eaLnBrk="1" fontAlgn="ctr" latinLnBrk="0" hangingPunct="1"/>
                      <a:r>
                        <a:rPr lang="es-CL" sz="1100" b="1" i="0" u="none" strike="noStrike" kern="1200" dirty="0">
                          <a:solidFill>
                            <a:schemeClr val="bg1"/>
                          </a:solidFill>
                          <a:effectLst/>
                          <a:latin typeface="Figtree"/>
                          <a:ea typeface="+mn-ea"/>
                          <a:cs typeface="+mn-cs"/>
                        </a:rPr>
                        <a:t>47</a:t>
                      </a:r>
                    </a:p>
                  </a:txBody>
                  <a:tcPr marL="0" marR="0" marT="0" marB="0" anchor="b">
                    <a:lnL w="6350" cap="flat" cmpd="sng" algn="ctr">
                      <a:solidFill>
                        <a:srgbClr val="E7E6E6"/>
                      </a:solidFill>
                      <a:prstDash val="dot"/>
                      <a:round/>
                      <a:headEnd type="none" w="med" len="med"/>
                      <a:tailEnd type="none" w="med" len="med"/>
                    </a:lnL>
                    <a:lnR w="6350" cap="flat" cmpd="sng" algn="ctr">
                      <a:solidFill>
                        <a:srgbClr val="E7E6E6"/>
                      </a:solidFill>
                      <a:prstDash val="dot"/>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dot"/>
                      <a:round/>
                      <a:headEnd type="none" w="med" len="med"/>
                      <a:tailEnd type="none" w="med" len="med"/>
                    </a:lnB>
                    <a:noFill/>
                  </a:tcPr>
                </a:tc>
                <a:tc>
                  <a:txBody>
                    <a:bodyPr/>
                    <a:lstStyle/>
                    <a:p>
                      <a:pPr marL="0" algn="ctr" defTabSz="914400" rtl="0" eaLnBrk="1" fontAlgn="ctr" latinLnBrk="0" hangingPunct="1"/>
                      <a:r>
                        <a:rPr lang="es-CL" sz="1100" b="1" i="0" u="none" strike="noStrike" kern="1200" dirty="0">
                          <a:solidFill>
                            <a:schemeClr val="bg1"/>
                          </a:solidFill>
                          <a:effectLst/>
                          <a:latin typeface="Figtree"/>
                          <a:ea typeface="+mn-ea"/>
                          <a:cs typeface="+mn-cs"/>
                        </a:rPr>
                        <a:t>81</a:t>
                      </a:r>
                    </a:p>
                  </a:txBody>
                  <a:tcPr marL="0" marR="0" marT="0" marB="0" anchor="b">
                    <a:lnL w="6350" cap="flat" cmpd="sng" algn="ctr">
                      <a:solidFill>
                        <a:srgbClr val="E7E6E6"/>
                      </a:solidFill>
                      <a:prstDash val="dot"/>
                      <a:round/>
                      <a:headEnd type="none" w="med" len="med"/>
                      <a:tailEnd type="none" w="med" len="med"/>
                    </a:lnL>
                    <a:lnR w="6350" cap="flat" cmpd="sng" algn="ctr">
                      <a:solidFill>
                        <a:srgbClr val="E7E6E6"/>
                      </a:solidFill>
                      <a:prstDash val="dot"/>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dot"/>
                      <a:round/>
                      <a:headEnd type="none" w="med" len="med"/>
                      <a:tailEnd type="none" w="med" len="med"/>
                    </a:lnB>
                    <a:noFill/>
                  </a:tcPr>
                </a:tc>
                <a:tc>
                  <a:txBody>
                    <a:bodyPr/>
                    <a:lstStyle/>
                    <a:p>
                      <a:pPr marL="0" algn="ctr" defTabSz="914400" rtl="0" eaLnBrk="1" fontAlgn="ctr" latinLnBrk="0" hangingPunct="1"/>
                      <a:r>
                        <a:rPr lang="es-CL" sz="1100" b="1" i="0" u="none" strike="noStrike" kern="1200" dirty="0">
                          <a:solidFill>
                            <a:schemeClr val="bg1"/>
                          </a:solidFill>
                          <a:effectLst/>
                          <a:latin typeface="Figtree"/>
                          <a:ea typeface="+mn-ea"/>
                          <a:cs typeface="+mn-cs"/>
                        </a:rPr>
                        <a:t>n/a</a:t>
                      </a:r>
                    </a:p>
                  </a:txBody>
                  <a:tcPr marL="0" marR="0" marT="0" marB="0" anchor="b">
                    <a:lnL w="6350" cap="flat" cmpd="sng" algn="ctr">
                      <a:solidFill>
                        <a:srgbClr val="E7E6E6"/>
                      </a:solidFill>
                      <a:prstDash val="dot"/>
                      <a:round/>
                      <a:headEnd type="none" w="med" len="med"/>
                      <a:tailEnd type="none" w="med" len="med"/>
                    </a:lnL>
                    <a:lnR w="6350" cap="flat" cmpd="sng" algn="ctr">
                      <a:solidFill>
                        <a:srgbClr val="E7E6E6"/>
                      </a:solidFill>
                      <a:prstDash val="dot"/>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dot"/>
                      <a:round/>
                      <a:headEnd type="none" w="med" len="med"/>
                      <a:tailEnd type="none" w="med" len="med"/>
                    </a:lnB>
                    <a:noFill/>
                  </a:tcPr>
                </a:tc>
                <a:tc>
                  <a:txBody>
                    <a:bodyPr/>
                    <a:lstStyle/>
                    <a:p>
                      <a:pPr marL="0" algn="ctr" defTabSz="914400" rtl="0" eaLnBrk="1" fontAlgn="ctr" latinLnBrk="0" hangingPunct="1"/>
                      <a:r>
                        <a:rPr lang="es-CL" sz="1100" b="1" i="0" u="none" strike="noStrike" kern="1200" dirty="0">
                          <a:solidFill>
                            <a:schemeClr val="bg1"/>
                          </a:solidFill>
                          <a:effectLst/>
                          <a:latin typeface="Figtree"/>
                          <a:ea typeface="+mn-ea"/>
                          <a:cs typeface="+mn-cs"/>
                        </a:rPr>
                        <a:t>(629)</a:t>
                      </a:r>
                    </a:p>
                  </a:txBody>
                  <a:tcPr marL="0" marR="0" marT="0" marB="0" anchor="ctr">
                    <a:lnL w="6350" cap="flat" cmpd="sng" algn="ctr">
                      <a:solidFill>
                        <a:srgbClr val="E7E6E6"/>
                      </a:solidFill>
                      <a:prstDash val="dot"/>
                      <a:round/>
                      <a:headEnd type="none" w="med" len="med"/>
                      <a:tailEnd type="none" w="med" len="med"/>
                    </a:lnL>
                    <a:lnR w="6350" cap="flat" cmpd="sng" algn="ctr">
                      <a:solidFill>
                        <a:srgbClr val="E7E6E6"/>
                      </a:solidFill>
                      <a:prstDash val="dot"/>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dot"/>
                      <a:round/>
                      <a:headEnd type="none" w="med" len="med"/>
                      <a:tailEnd type="none" w="med" len="med"/>
                    </a:lnB>
                    <a:noFill/>
                  </a:tcPr>
                </a:tc>
                <a:tc>
                  <a:txBody>
                    <a:bodyPr/>
                    <a:lstStyle/>
                    <a:p>
                      <a:pPr marL="0" algn="ctr" defTabSz="914400" rtl="0" eaLnBrk="1" fontAlgn="ctr" latinLnBrk="0" hangingPunct="1"/>
                      <a:r>
                        <a:rPr lang="es-CL" sz="1100" b="1" i="0" u="none" strike="noStrike" kern="1200" dirty="0">
                          <a:solidFill>
                            <a:schemeClr val="bg1"/>
                          </a:solidFill>
                          <a:effectLst/>
                          <a:latin typeface="Figtree"/>
                          <a:ea typeface="+mn-ea"/>
                          <a:cs typeface="+mn-cs"/>
                        </a:rPr>
                        <a:t>4.224</a:t>
                      </a:r>
                    </a:p>
                  </a:txBody>
                  <a:tcPr marL="0" marR="0" marT="0" marB="0" anchor="ctr">
                    <a:lnL w="6350" cap="flat" cmpd="sng" algn="ctr">
                      <a:solidFill>
                        <a:srgbClr val="E7E6E6"/>
                      </a:solidFill>
                      <a:prstDash val="dot"/>
                      <a:round/>
                      <a:headEnd type="none" w="med" len="med"/>
                      <a:tailEnd type="none" w="med" len="med"/>
                    </a:lnL>
                    <a:lnR w="6350" cap="flat" cmpd="sng" algn="ctr">
                      <a:solidFill>
                        <a:srgbClr val="E7E6E6"/>
                      </a:solidFill>
                      <a:prstDash val="dot"/>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dot"/>
                      <a:round/>
                      <a:headEnd type="none" w="med" len="med"/>
                      <a:tailEnd type="none" w="med" len="med"/>
                    </a:lnB>
                    <a:noFill/>
                  </a:tcPr>
                </a:tc>
                <a:tc>
                  <a:txBody>
                    <a:bodyPr/>
                    <a:lstStyle/>
                    <a:p>
                      <a:pPr marL="0" algn="ctr" defTabSz="914400" rtl="0" eaLnBrk="1" fontAlgn="ctr" latinLnBrk="0" hangingPunct="1"/>
                      <a:r>
                        <a:rPr lang="es-CL" sz="1100" b="1" i="0" u="none" strike="noStrike" kern="1200" dirty="0">
                          <a:solidFill>
                            <a:schemeClr val="bg1"/>
                          </a:solidFill>
                          <a:effectLst/>
                          <a:latin typeface="Figtree"/>
                          <a:ea typeface="+mn-ea"/>
                          <a:cs typeface="+mn-cs"/>
                        </a:rPr>
                        <a:t>n/a</a:t>
                      </a:r>
                    </a:p>
                  </a:txBody>
                  <a:tcPr marL="0" marR="0" marT="0" marB="0" anchor="b">
                    <a:lnL w="6350" cap="flat" cmpd="sng" algn="ctr">
                      <a:solidFill>
                        <a:srgbClr val="E7E6E6"/>
                      </a:solidFill>
                      <a:prstDash val="dot"/>
                      <a:round/>
                      <a:headEnd type="none" w="med" len="med"/>
                      <a:tailEnd type="none" w="med" len="med"/>
                    </a:lnL>
                    <a:lnR w="6350" cap="flat" cmpd="sng" algn="ctr">
                      <a:solidFill>
                        <a:srgbClr val="E7E6E6"/>
                      </a:solidFill>
                      <a:prstDash val="dot"/>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dot"/>
                      <a:round/>
                      <a:headEnd type="none" w="med" len="med"/>
                      <a:tailEnd type="none" w="med" len="med"/>
                    </a:lnB>
                    <a:noFill/>
                  </a:tcPr>
                </a:tc>
                <a:extLst>
                  <a:ext uri="{0D108BD9-81ED-4DB2-BD59-A6C34878D82A}">
                    <a16:rowId xmlns:a16="http://schemas.microsoft.com/office/drawing/2014/main" val="1046484817"/>
                  </a:ext>
                </a:extLst>
              </a:tr>
            </a:tbl>
          </a:graphicData>
        </a:graphic>
      </p:graphicFrame>
    </p:spTree>
    <p:extLst>
      <p:ext uri="{BB962C8B-B14F-4D97-AF65-F5344CB8AC3E}">
        <p14:creationId xmlns:p14="http://schemas.microsoft.com/office/powerpoint/2010/main" val="9453411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esquinas redondeadas 11">
            <a:extLst>
              <a:ext uri="{FF2B5EF4-FFF2-40B4-BE49-F238E27FC236}">
                <a16:creationId xmlns:a16="http://schemas.microsoft.com/office/drawing/2014/main" id="{57863277-57AA-7A86-A56F-6C538F866482}"/>
              </a:ext>
            </a:extLst>
          </p:cNvPr>
          <p:cNvSpPr/>
          <p:nvPr/>
        </p:nvSpPr>
        <p:spPr>
          <a:xfrm>
            <a:off x="549182" y="1627959"/>
            <a:ext cx="11011447" cy="4122488"/>
          </a:xfrm>
          <a:prstGeom prst="roundRect">
            <a:avLst/>
          </a:prstGeom>
          <a:solidFill>
            <a:srgbClr val="212432"/>
          </a:solidFill>
          <a:ln>
            <a:solidFill>
              <a:srgbClr val="2124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 name="Marcador de pie de página 3">
            <a:extLst>
              <a:ext uri="{FF2B5EF4-FFF2-40B4-BE49-F238E27FC236}">
                <a16:creationId xmlns:a16="http://schemas.microsoft.com/office/drawing/2014/main" id="{2FCF4089-5C12-7F0E-78AC-84FDBDC3592E}"/>
              </a:ext>
            </a:extLst>
          </p:cNvPr>
          <p:cNvSpPr txBox="1">
            <a:spLocks/>
          </p:cNvSpPr>
          <p:nvPr/>
        </p:nvSpPr>
        <p:spPr>
          <a:xfrm>
            <a:off x="0" y="6438813"/>
            <a:ext cx="12192000" cy="432000"/>
          </a:xfrm>
          <a:prstGeom prst="rect">
            <a:avLst/>
          </a:prstGeom>
          <a:solidFill>
            <a:srgbClr val="212432"/>
          </a:solidFill>
          <a:ln>
            <a:noFill/>
          </a:ln>
        </p:spPr>
        <p:txBody>
          <a:bodyPr vert="horz" lIns="91440" tIns="45720" rIns="91440" bIns="45720" rtlCol="0" anchor="ctr"/>
          <a:lstStyle>
            <a:defPPr>
              <a:defRPr lang="es-ES_tradnl"/>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L" sz="1100" dirty="0">
                <a:ln w="6350">
                  <a:solidFill>
                    <a:schemeClr val="bg1"/>
                  </a:solidFill>
                </a:ln>
                <a:latin typeface="Figtree" pitchFamily="2" charset="0"/>
                <a:ea typeface="Microsoft Sans Serif" panose="020B0604020202020204" pitchFamily="34" charset="0"/>
                <a:cs typeface="Microsoft Sans Serif" panose="020B0604020202020204" pitchFamily="34" charset="0"/>
              </a:rPr>
              <a:t>Presentación de Resultados 3T24 / Septiembre 2024</a:t>
            </a:r>
          </a:p>
        </p:txBody>
      </p:sp>
      <p:sp>
        <p:nvSpPr>
          <p:cNvPr id="7" name="Marcador de número de diapositiva 10">
            <a:extLst>
              <a:ext uri="{FF2B5EF4-FFF2-40B4-BE49-F238E27FC236}">
                <a16:creationId xmlns:a16="http://schemas.microsoft.com/office/drawing/2014/main" id="{93641B61-772D-FD28-C8A3-6D6B42BB8D3C}"/>
              </a:ext>
            </a:extLst>
          </p:cNvPr>
          <p:cNvSpPr txBox="1">
            <a:spLocks/>
          </p:cNvSpPr>
          <p:nvPr/>
        </p:nvSpPr>
        <p:spPr>
          <a:xfrm>
            <a:off x="9315494" y="6492875"/>
            <a:ext cx="2743200" cy="365125"/>
          </a:xfrm>
          <a:prstGeom prst="rect">
            <a:avLst/>
          </a:prstGeom>
        </p:spPr>
        <p:txBody>
          <a:bodyPr vert="horz" lIns="91440" tIns="45720" rIns="91440" bIns="45720" rtlCol="0" anchor="ctr"/>
          <a:lstStyle>
            <a:defPPr>
              <a:defRPr lang="es-ES_tradnl"/>
            </a:defPPr>
            <a:lvl1pPr marL="0" algn="r" defTabSz="914400" rtl="0" eaLnBrk="1" latinLnBrk="0" hangingPunct="1">
              <a:defRPr sz="1200" kern="1200">
                <a:solidFill>
                  <a:schemeClr val="bg1"/>
                </a:solidFill>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CDD08E-3282-4844-AD9C-AEA00011782B}" type="slidenum">
              <a:rPr lang="es-CL" sz="1100" smtClean="0">
                <a:latin typeface="Figtree" pitchFamily="2" charset="0"/>
              </a:rPr>
              <a:pPr/>
              <a:t>7</a:t>
            </a:fld>
            <a:endParaRPr lang="es-CL" sz="1100" dirty="0">
              <a:latin typeface="Figtree" pitchFamily="2" charset="0"/>
            </a:endParaRPr>
          </a:p>
        </p:txBody>
      </p:sp>
      <p:pic>
        <p:nvPicPr>
          <p:cNvPr id="9" name="Imagen 8">
            <a:extLst>
              <a:ext uri="{FF2B5EF4-FFF2-40B4-BE49-F238E27FC236}">
                <a16:creationId xmlns:a16="http://schemas.microsoft.com/office/drawing/2014/main" id="{98659FB1-7C0D-6A59-9B64-7594948B1C5B}"/>
              </a:ext>
            </a:extLst>
          </p:cNvPr>
          <p:cNvPicPr>
            <a:picLocks noChangeAspect="1"/>
          </p:cNvPicPr>
          <p:nvPr/>
        </p:nvPicPr>
        <p:blipFill>
          <a:blip r:embed="rId2">
            <a:biLevel thresh="25000"/>
          </a:blip>
          <a:stretch>
            <a:fillRect/>
          </a:stretch>
        </p:blipFill>
        <p:spPr>
          <a:xfrm>
            <a:off x="661035" y="6529451"/>
            <a:ext cx="605790" cy="274320"/>
          </a:xfrm>
          <a:prstGeom prst="rect">
            <a:avLst/>
          </a:prstGeom>
        </p:spPr>
      </p:pic>
      <p:sp>
        <p:nvSpPr>
          <p:cNvPr id="10" name="Diagrama de flujo: terminador 9">
            <a:extLst>
              <a:ext uri="{FF2B5EF4-FFF2-40B4-BE49-F238E27FC236}">
                <a16:creationId xmlns:a16="http://schemas.microsoft.com/office/drawing/2014/main" id="{97673C65-5757-EB7E-BCF7-B47A222CB069}"/>
              </a:ext>
            </a:extLst>
          </p:cNvPr>
          <p:cNvSpPr/>
          <p:nvPr/>
        </p:nvSpPr>
        <p:spPr>
          <a:xfrm>
            <a:off x="549182" y="752124"/>
            <a:ext cx="2754457" cy="495653"/>
          </a:xfrm>
          <a:prstGeom prst="flowChartTerminator">
            <a:avLst/>
          </a:prstGeom>
          <a:solidFill>
            <a:srgbClr val="212432"/>
          </a:solidFill>
          <a:ln w="19050">
            <a:solidFill>
              <a:srgbClr val="2124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1" name="Marcador de texto 3">
            <a:extLst>
              <a:ext uri="{FF2B5EF4-FFF2-40B4-BE49-F238E27FC236}">
                <a16:creationId xmlns:a16="http://schemas.microsoft.com/office/drawing/2014/main" id="{F4A2729A-85F5-7D58-AD91-04991B3D7A95}"/>
              </a:ext>
            </a:extLst>
          </p:cNvPr>
          <p:cNvSpPr txBox="1">
            <a:spLocks/>
          </p:cNvSpPr>
          <p:nvPr/>
        </p:nvSpPr>
        <p:spPr>
          <a:xfrm>
            <a:off x="549182" y="402358"/>
            <a:ext cx="8319047" cy="966473"/>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s-MX" sz="2000" b="1" dirty="0">
                <a:latin typeface="Figtree" pitchFamily="2" charset="0"/>
                <a:ea typeface="Tahoma" panose="020B0604030504040204" pitchFamily="34" charset="0"/>
                <a:cs typeface="Tahoma" panose="020B0604030504040204" pitchFamily="34" charset="0"/>
              </a:rPr>
              <a:t>3.2. Resultados</a:t>
            </a:r>
          </a:p>
          <a:p>
            <a:pPr marL="0" indent="0">
              <a:buNone/>
            </a:pPr>
            <a:r>
              <a:rPr lang="es-MX" sz="2000" b="1" dirty="0">
                <a:solidFill>
                  <a:schemeClr val="bg1"/>
                </a:solidFill>
                <a:latin typeface="Figtree" pitchFamily="2" charset="0"/>
                <a:ea typeface="Tahoma" panose="020B0604030504040204" pitchFamily="34" charset="0"/>
                <a:cs typeface="Tahoma" panose="020B0604030504040204" pitchFamily="34" charset="0"/>
              </a:rPr>
              <a:t>por unidad de negocio</a:t>
            </a:r>
          </a:p>
        </p:txBody>
      </p:sp>
      <p:graphicFrame>
        <p:nvGraphicFramePr>
          <p:cNvPr id="6" name="Tabla 5">
            <a:extLst>
              <a:ext uri="{FF2B5EF4-FFF2-40B4-BE49-F238E27FC236}">
                <a16:creationId xmlns:a16="http://schemas.microsoft.com/office/drawing/2014/main" id="{06C5F5B1-6AD7-F989-1596-E1E1F28A4DE8}"/>
              </a:ext>
            </a:extLst>
          </p:cNvPr>
          <p:cNvGraphicFramePr>
            <a:graphicFrameLocks noGrp="1"/>
          </p:cNvGraphicFramePr>
          <p:nvPr>
            <p:extLst>
              <p:ext uri="{D42A27DB-BD31-4B8C-83A1-F6EECF244321}">
                <p14:modId xmlns:p14="http://schemas.microsoft.com/office/powerpoint/2010/main" val="2311325091"/>
              </p:ext>
            </p:extLst>
          </p:nvPr>
        </p:nvGraphicFramePr>
        <p:xfrm>
          <a:off x="867266" y="1936143"/>
          <a:ext cx="10341207" cy="3569111"/>
        </p:xfrm>
        <a:graphic>
          <a:graphicData uri="http://schemas.openxmlformats.org/drawingml/2006/table">
            <a:tbl>
              <a:tblPr/>
              <a:tblGrid>
                <a:gridCol w="1851387">
                  <a:extLst>
                    <a:ext uri="{9D8B030D-6E8A-4147-A177-3AD203B41FA5}">
                      <a16:colId xmlns:a16="http://schemas.microsoft.com/office/drawing/2014/main" val="3489564574"/>
                    </a:ext>
                  </a:extLst>
                </a:gridCol>
                <a:gridCol w="959980">
                  <a:extLst>
                    <a:ext uri="{9D8B030D-6E8A-4147-A177-3AD203B41FA5}">
                      <a16:colId xmlns:a16="http://schemas.microsoft.com/office/drawing/2014/main" val="2854320392"/>
                    </a:ext>
                  </a:extLst>
                </a:gridCol>
                <a:gridCol w="951408">
                  <a:extLst>
                    <a:ext uri="{9D8B030D-6E8A-4147-A177-3AD203B41FA5}">
                      <a16:colId xmlns:a16="http://schemas.microsoft.com/office/drawing/2014/main" val="3756640870"/>
                    </a:ext>
                  </a:extLst>
                </a:gridCol>
                <a:gridCol w="959980">
                  <a:extLst>
                    <a:ext uri="{9D8B030D-6E8A-4147-A177-3AD203B41FA5}">
                      <a16:colId xmlns:a16="http://schemas.microsoft.com/office/drawing/2014/main" val="2738217302"/>
                    </a:ext>
                  </a:extLst>
                </a:gridCol>
                <a:gridCol w="959980">
                  <a:extLst>
                    <a:ext uri="{9D8B030D-6E8A-4147-A177-3AD203B41FA5}">
                      <a16:colId xmlns:a16="http://schemas.microsoft.com/office/drawing/2014/main" val="1579660817"/>
                    </a:ext>
                  </a:extLst>
                </a:gridCol>
                <a:gridCol w="951408">
                  <a:extLst>
                    <a:ext uri="{9D8B030D-6E8A-4147-A177-3AD203B41FA5}">
                      <a16:colId xmlns:a16="http://schemas.microsoft.com/office/drawing/2014/main" val="1129453974"/>
                    </a:ext>
                  </a:extLst>
                </a:gridCol>
                <a:gridCol w="959980">
                  <a:extLst>
                    <a:ext uri="{9D8B030D-6E8A-4147-A177-3AD203B41FA5}">
                      <a16:colId xmlns:a16="http://schemas.microsoft.com/office/drawing/2014/main" val="2784944266"/>
                    </a:ext>
                  </a:extLst>
                </a:gridCol>
                <a:gridCol w="959980">
                  <a:extLst>
                    <a:ext uri="{9D8B030D-6E8A-4147-A177-3AD203B41FA5}">
                      <a16:colId xmlns:a16="http://schemas.microsoft.com/office/drawing/2014/main" val="1012641245"/>
                    </a:ext>
                  </a:extLst>
                </a:gridCol>
                <a:gridCol w="951408">
                  <a:extLst>
                    <a:ext uri="{9D8B030D-6E8A-4147-A177-3AD203B41FA5}">
                      <a16:colId xmlns:a16="http://schemas.microsoft.com/office/drawing/2014/main" val="2343603027"/>
                    </a:ext>
                  </a:extLst>
                </a:gridCol>
                <a:gridCol w="835696">
                  <a:extLst>
                    <a:ext uri="{9D8B030D-6E8A-4147-A177-3AD203B41FA5}">
                      <a16:colId xmlns:a16="http://schemas.microsoft.com/office/drawing/2014/main" val="1641016422"/>
                    </a:ext>
                  </a:extLst>
                </a:gridCol>
              </a:tblGrid>
              <a:tr h="391136">
                <a:tc rowSpan="2">
                  <a:txBody>
                    <a:bodyPr/>
                    <a:lstStyle/>
                    <a:p>
                      <a:pPr algn="l" rtl="0" fontAlgn="ctr"/>
                      <a:r>
                        <a:rPr lang="es-CL" sz="1100" b="1" i="0" u="none" strike="noStrike" dirty="0">
                          <a:solidFill>
                            <a:schemeClr val="bg1"/>
                          </a:solidFill>
                          <a:effectLst/>
                          <a:latin typeface="Figtree"/>
                        </a:rPr>
                        <a:t>Millones de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AB526"/>
                    </a:solidFill>
                  </a:tcPr>
                </a:tc>
                <a:tc gridSpan="3">
                  <a:txBody>
                    <a:bodyPr/>
                    <a:lstStyle/>
                    <a:p>
                      <a:pPr algn="ctr" rtl="0" fontAlgn="ctr"/>
                      <a:r>
                        <a:rPr lang="es-CL" sz="1100" b="1" i="0" u="none" strike="noStrike">
                          <a:solidFill>
                            <a:schemeClr val="bg1"/>
                          </a:solidFill>
                          <a:effectLst/>
                          <a:latin typeface="Figtree"/>
                        </a:rPr>
                        <a:t>Desarrollo Inmobiliario</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526"/>
                    </a:solidFill>
                  </a:tcPr>
                </a:tc>
                <a:tc hMerge="1">
                  <a:txBody>
                    <a:bodyPr/>
                    <a:lstStyle/>
                    <a:p>
                      <a:endParaRPr lang="es-CL"/>
                    </a:p>
                  </a:txBody>
                  <a:tcPr/>
                </a:tc>
                <a:tc hMerge="1">
                  <a:txBody>
                    <a:bodyPr/>
                    <a:lstStyle/>
                    <a:p>
                      <a:endParaRPr lang="es-CL"/>
                    </a:p>
                  </a:txBody>
                  <a:tcPr/>
                </a:tc>
                <a:tc gridSpan="3">
                  <a:txBody>
                    <a:bodyPr/>
                    <a:lstStyle/>
                    <a:p>
                      <a:pPr algn="ctr" rtl="0" fontAlgn="ctr"/>
                      <a:r>
                        <a:rPr lang="es-CL" sz="1100" b="1" i="0" u="none" strike="noStrike">
                          <a:solidFill>
                            <a:schemeClr val="bg1"/>
                          </a:solidFill>
                          <a:effectLst/>
                          <a:latin typeface="Figtree"/>
                        </a:rPr>
                        <a:t>Macrolotes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526"/>
                    </a:solidFill>
                  </a:tcPr>
                </a:tc>
                <a:tc hMerge="1">
                  <a:txBody>
                    <a:bodyPr/>
                    <a:lstStyle/>
                    <a:p>
                      <a:endParaRPr lang="es-CL"/>
                    </a:p>
                  </a:txBody>
                  <a:tcPr/>
                </a:tc>
                <a:tc hMerge="1">
                  <a:txBody>
                    <a:bodyPr/>
                    <a:lstStyle/>
                    <a:p>
                      <a:endParaRPr lang="es-CL"/>
                    </a:p>
                  </a:txBody>
                  <a:tcPr/>
                </a:tc>
                <a:tc gridSpan="3">
                  <a:txBody>
                    <a:bodyPr/>
                    <a:lstStyle/>
                    <a:p>
                      <a:pPr algn="ctr" rtl="0" fontAlgn="ctr"/>
                      <a:r>
                        <a:rPr lang="es-CL" sz="1100" b="1" i="0" u="none" strike="noStrike" dirty="0">
                          <a:solidFill>
                            <a:schemeClr val="bg1"/>
                          </a:solidFill>
                          <a:effectLst/>
                          <a:latin typeface="Figtree"/>
                        </a:rPr>
                        <a:t>Consolidado</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526"/>
                    </a:solidFill>
                  </a:tcPr>
                </a:tc>
                <a:tc hMerge="1">
                  <a:txBody>
                    <a:bodyPr/>
                    <a:lstStyle/>
                    <a:p>
                      <a:endParaRPr lang="es-CL"/>
                    </a:p>
                  </a:txBody>
                  <a:tcPr/>
                </a:tc>
                <a:tc hMerge="1">
                  <a:txBody>
                    <a:bodyPr/>
                    <a:lstStyle/>
                    <a:p>
                      <a:endParaRPr lang="es-CL"/>
                    </a:p>
                  </a:txBody>
                  <a:tcPr/>
                </a:tc>
                <a:extLst>
                  <a:ext uri="{0D108BD9-81ED-4DB2-BD59-A6C34878D82A}">
                    <a16:rowId xmlns:a16="http://schemas.microsoft.com/office/drawing/2014/main" val="1846114375"/>
                  </a:ext>
                </a:extLst>
              </a:tr>
              <a:tr h="752184">
                <a:tc vMerge="1">
                  <a:txBody>
                    <a:bodyPr/>
                    <a:lstStyle/>
                    <a:p>
                      <a:endParaRPr lang="es-CL"/>
                    </a:p>
                  </a:txBody>
                  <a:tcPr/>
                </a:tc>
                <a:tc>
                  <a:txBody>
                    <a:bodyPr/>
                    <a:lstStyle/>
                    <a:p>
                      <a:pPr marL="0" algn="ctr" defTabSz="914400" rtl="0" eaLnBrk="1" fontAlgn="ctr" latinLnBrk="0" hangingPunct="1"/>
                      <a:r>
                        <a:rPr lang="es-CL" sz="1100" b="1" i="0" u="none" strike="noStrike" kern="1200" dirty="0" err="1">
                          <a:solidFill>
                            <a:schemeClr val="bg1"/>
                          </a:solidFill>
                          <a:effectLst/>
                          <a:latin typeface="Figtree"/>
                          <a:ea typeface="+mn-ea"/>
                          <a:cs typeface="+mn-cs"/>
                        </a:rPr>
                        <a:t>Acum</a:t>
                      </a:r>
                      <a:r>
                        <a:rPr lang="es-CL" sz="1100" b="1" i="0" u="none" strike="noStrike" kern="1200" dirty="0">
                          <a:solidFill>
                            <a:schemeClr val="bg1"/>
                          </a:solidFill>
                          <a:effectLst/>
                          <a:latin typeface="Figtree"/>
                          <a:ea typeface="+mn-ea"/>
                          <a:cs typeface="+mn-cs"/>
                        </a:rPr>
                        <a:t>. 2024</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AB526"/>
                    </a:solidFill>
                  </a:tcPr>
                </a:tc>
                <a:tc>
                  <a:txBody>
                    <a:bodyPr/>
                    <a:lstStyle/>
                    <a:p>
                      <a:pPr marL="0" algn="ctr" defTabSz="914400" rtl="0" eaLnBrk="1" fontAlgn="ctr" latinLnBrk="0" hangingPunct="1"/>
                      <a:r>
                        <a:rPr lang="es-CL" sz="1100" b="1" i="0" u="none" strike="noStrike" kern="1200" dirty="0" err="1">
                          <a:solidFill>
                            <a:schemeClr val="bg1"/>
                          </a:solidFill>
                          <a:effectLst/>
                          <a:latin typeface="Figtree"/>
                          <a:ea typeface="+mn-ea"/>
                          <a:cs typeface="+mn-cs"/>
                        </a:rPr>
                        <a:t>Acum</a:t>
                      </a:r>
                      <a:r>
                        <a:rPr lang="es-CL" sz="1100" b="1" i="0" u="none" strike="noStrike" kern="1200" dirty="0">
                          <a:solidFill>
                            <a:schemeClr val="bg1"/>
                          </a:solidFill>
                          <a:effectLst/>
                          <a:latin typeface="Figtree"/>
                          <a:ea typeface="+mn-ea"/>
                          <a:cs typeface="+mn-cs"/>
                        </a:rPr>
                        <a:t>. 2023</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AB526"/>
                    </a:solidFill>
                  </a:tcPr>
                </a:tc>
                <a:tc>
                  <a:txBody>
                    <a:bodyPr/>
                    <a:lstStyle/>
                    <a:p>
                      <a:pPr marL="0" algn="ctr" defTabSz="914400" rtl="0" eaLnBrk="1" fontAlgn="ctr" latinLnBrk="0" hangingPunct="1"/>
                      <a:r>
                        <a:rPr lang="es-CL" sz="1100" b="1" i="0" u="none" strike="noStrike" kern="1200">
                          <a:solidFill>
                            <a:schemeClr val="bg1"/>
                          </a:solidFill>
                          <a:effectLst/>
                          <a:latin typeface="Figtree"/>
                          <a:ea typeface="+mn-ea"/>
                          <a:cs typeface="+mn-cs"/>
                        </a:rPr>
                        <a:t>Var. </a:t>
                      </a:r>
                      <a:br>
                        <a:rPr lang="es-CL" sz="1100" b="1" i="0" u="none" strike="noStrike" kern="1200">
                          <a:solidFill>
                            <a:schemeClr val="bg1"/>
                          </a:solidFill>
                          <a:effectLst/>
                          <a:latin typeface="Figtree"/>
                          <a:ea typeface="+mn-ea"/>
                          <a:cs typeface="+mn-cs"/>
                        </a:rPr>
                      </a:br>
                      <a:r>
                        <a:rPr lang="es-CL" sz="1100" b="1" i="0" u="none" strike="noStrike" kern="1200">
                          <a:solidFill>
                            <a:schemeClr val="bg1"/>
                          </a:solidFill>
                          <a:effectLst/>
                          <a:latin typeface="Figtree"/>
                          <a:ea typeface="+mn-ea"/>
                          <a:cs typeface="+mn-cs"/>
                        </a:rPr>
                        <a:t>A/A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AB526"/>
                    </a:solidFill>
                  </a:tcPr>
                </a:tc>
                <a:tc>
                  <a:txBody>
                    <a:bodyPr/>
                    <a:lstStyle/>
                    <a:p>
                      <a:pPr marL="0" algn="ctr" defTabSz="914400" rtl="0" eaLnBrk="1" fontAlgn="ctr" latinLnBrk="0" hangingPunct="1"/>
                      <a:r>
                        <a:rPr lang="es-CL" sz="1100" b="1" i="0" u="none" strike="noStrike" kern="1200" dirty="0" err="1">
                          <a:solidFill>
                            <a:schemeClr val="bg1"/>
                          </a:solidFill>
                          <a:effectLst/>
                          <a:latin typeface="Figtree"/>
                          <a:ea typeface="+mn-ea"/>
                          <a:cs typeface="+mn-cs"/>
                        </a:rPr>
                        <a:t>Acum</a:t>
                      </a:r>
                      <a:r>
                        <a:rPr lang="es-CL" sz="1100" b="1" i="0" u="none" strike="noStrike" kern="1200" dirty="0">
                          <a:solidFill>
                            <a:schemeClr val="bg1"/>
                          </a:solidFill>
                          <a:effectLst/>
                          <a:latin typeface="Figtree"/>
                          <a:ea typeface="+mn-ea"/>
                          <a:cs typeface="+mn-cs"/>
                        </a:rPr>
                        <a:t>. 2024</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AB526"/>
                    </a:solidFill>
                  </a:tcPr>
                </a:tc>
                <a:tc>
                  <a:txBody>
                    <a:bodyPr/>
                    <a:lstStyle/>
                    <a:p>
                      <a:pPr marL="0" algn="ctr" defTabSz="914400" rtl="0" eaLnBrk="1" fontAlgn="ctr" latinLnBrk="0" hangingPunct="1"/>
                      <a:r>
                        <a:rPr lang="es-CL" sz="1100" b="1" i="0" u="none" strike="noStrike" kern="1200">
                          <a:solidFill>
                            <a:schemeClr val="bg1"/>
                          </a:solidFill>
                          <a:effectLst/>
                          <a:latin typeface="Figtree"/>
                          <a:ea typeface="+mn-ea"/>
                          <a:cs typeface="+mn-cs"/>
                        </a:rPr>
                        <a:t>Acum. 2023</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AB526"/>
                    </a:solidFill>
                  </a:tcPr>
                </a:tc>
                <a:tc>
                  <a:txBody>
                    <a:bodyPr/>
                    <a:lstStyle/>
                    <a:p>
                      <a:pPr marL="0" algn="ctr" defTabSz="914400" rtl="0" eaLnBrk="1" fontAlgn="ctr" latinLnBrk="0" hangingPunct="1"/>
                      <a:r>
                        <a:rPr lang="es-CL" sz="1100" b="1" i="0" u="none" strike="noStrike" kern="1200">
                          <a:solidFill>
                            <a:schemeClr val="bg1"/>
                          </a:solidFill>
                          <a:effectLst/>
                          <a:latin typeface="Figtree"/>
                          <a:ea typeface="+mn-ea"/>
                          <a:cs typeface="+mn-cs"/>
                        </a:rPr>
                        <a:t>Var. </a:t>
                      </a:r>
                      <a:br>
                        <a:rPr lang="es-CL" sz="1100" b="1" i="0" u="none" strike="noStrike" kern="1200">
                          <a:solidFill>
                            <a:schemeClr val="bg1"/>
                          </a:solidFill>
                          <a:effectLst/>
                          <a:latin typeface="Figtree"/>
                          <a:ea typeface="+mn-ea"/>
                          <a:cs typeface="+mn-cs"/>
                        </a:rPr>
                      </a:br>
                      <a:r>
                        <a:rPr lang="es-CL" sz="1100" b="1" i="0" u="none" strike="noStrike" kern="1200">
                          <a:solidFill>
                            <a:schemeClr val="bg1"/>
                          </a:solidFill>
                          <a:effectLst/>
                          <a:latin typeface="Figtree"/>
                          <a:ea typeface="+mn-ea"/>
                          <a:cs typeface="+mn-cs"/>
                        </a:rPr>
                        <a:t>A/A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AB526"/>
                    </a:solidFill>
                  </a:tcPr>
                </a:tc>
                <a:tc>
                  <a:txBody>
                    <a:bodyPr/>
                    <a:lstStyle/>
                    <a:p>
                      <a:pPr marL="0" algn="ctr" defTabSz="914400" rtl="0" eaLnBrk="1" fontAlgn="ctr" latinLnBrk="0" hangingPunct="1"/>
                      <a:r>
                        <a:rPr lang="es-CL" sz="1100" b="1" i="0" u="none" strike="noStrike" kern="1200" dirty="0" err="1">
                          <a:solidFill>
                            <a:schemeClr val="bg1"/>
                          </a:solidFill>
                          <a:effectLst/>
                          <a:latin typeface="Figtree"/>
                          <a:ea typeface="+mn-ea"/>
                          <a:cs typeface="+mn-cs"/>
                        </a:rPr>
                        <a:t>Acum</a:t>
                      </a:r>
                      <a:r>
                        <a:rPr lang="es-CL" sz="1100" b="1" i="0" u="none" strike="noStrike" kern="1200" dirty="0">
                          <a:solidFill>
                            <a:schemeClr val="bg1"/>
                          </a:solidFill>
                          <a:effectLst/>
                          <a:latin typeface="Figtree"/>
                          <a:ea typeface="+mn-ea"/>
                          <a:cs typeface="+mn-cs"/>
                        </a:rPr>
                        <a:t>. 2024</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AB526"/>
                    </a:solidFill>
                  </a:tcPr>
                </a:tc>
                <a:tc>
                  <a:txBody>
                    <a:bodyPr/>
                    <a:lstStyle/>
                    <a:p>
                      <a:pPr marL="0" algn="ctr" defTabSz="914400" rtl="0" eaLnBrk="1" fontAlgn="ctr" latinLnBrk="0" hangingPunct="1"/>
                      <a:r>
                        <a:rPr lang="es-CL" sz="1100" b="1" i="0" u="none" strike="noStrike" kern="1200">
                          <a:solidFill>
                            <a:schemeClr val="bg1"/>
                          </a:solidFill>
                          <a:effectLst/>
                          <a:latin typeface="Figtree"/>
                          <a:ea typeface="+mn-ea"/>
                          <a:cs typeface="+mn-cs"/>
                        </a:rPr>
                        <a:t>Acum. 2023</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AB526"/>
                    </a:solidFill>
                  </a:tcPr>
                </a:tc>
                <a:tc>
                  <a:txBody>
                    <a:bodyPr/>
                    <a:lstStyle/>
                    <a:p>
                      <a:pPr marL="0" algn="ctr" defTabSz="914400" rtl="0" eaLnBrk="1" fontAlgn="ctr" latinLnBrk="0" hangingPunct="1"/>
                      <a:r>
                        <a:rPr lang="es-CL" sz="1100" b="1" i="0" u="none" strike="noStrike" kern="1200">
                          <a:solidFill>
                            <a:schemeClr val="bg1"/>
                          </a:solidFill>
                          <a:effectLst/>
                          <a:latin typeface="Figtree"/>
                          <a:ea typeface="+mn-ea"/>
                          <a:cs typeface="+mn-cs"/>
                        </a:rPr>
                        <a:t>Var. </a:t>
                      </a:r>
                      <a:br>
                        <a:rPr lang="es-CL" sz="1100" b="1" i="0" u="none" strike="noStrike" kern="1200">
                          <a:solidFill>
                            <a:schemeClr val="bg1"/>
                          </a:solidFill>
                          <a:effectLst/>
                          <a:latin typeface="Figtree"/>
                          <a:ea typeface="+mn-ea"/>
                          <a:cs typeface="+mn-cs"/>
                        </a:rPr>
                      </a:br>
                      <a:r>
                        <a:rPr lang="es-CL" sz="1100" b="1" i="0" u="none" strike="noStrike" kern="1200">
                          <a:solidFill>
                            <a:schemeClr val="bg1"/>
                          </a:solidFill>
                          <a:effectLst/>
                          <a:latin typeface="Figtree"/>
                          <a:ea typeface="+mn-ea"/>
                          <a:cs typeface="+mn-cs"/>
                        </a:rPr>
                        <a:t>A/A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AB526"/>
                    </a:solidFill>
                  </a:tcPr>
                </a:tc>
                <a:extLst>
                  <a:ext uri="{0D108BD9-81ED-4DB2-BD59-A6C34878D82A}">
                    <a16:rowId xmlns:a16="http://schemas.microsoft.com/office/drawing/2014/main" val="141962521"/>
                  </a:ext>
                </a:extLst>
              </a:tr>
              <a:tr h="394896">
                <a:tc>
                  <a:txBody>
                    <a:bodyPr/>
                    <a:lstStyle/>
                    <a:p>
                      <a:pPr algn="l" fontAlgn="b"/>
                      <a:r>
                        <a:rPr lang="es-CL" sz="1100" b="1" i="0" u="none" strike="noStrike">
                          <a:solidFill>
                            <a:schemeClr val="bg1"/>
                          </a:solidFill>
                          <a:effectLst/>
                          <a:latin typeface="Figtree"/>
                        </a:rPr>
                        <a:t>Ingresos</a:t>
                      </a:r>
                    </a:p>
                  </a:txBody>
                  <a:tcPr marL="0" marR="0" marT="0" marB="0" anchor="b">
                    <a:lnL w="6350" cap="flat" cmpd="sng" algn="ctr">
                      <a:solidFill>
                        <a:srgbClr val="E7E6E6"/>
                      </a:solidFill>
                      <a:prstDash val="dot"/>
                      <a:round/>
                      <a:headEnd type="none" w="med" len="med"/>
                      <a:tailEnd type="none" w="med" len="med"/>
                    </a:lnL>
                    <a:lnR w="6350" cap="flat" cmpd="sng" algn="ctr">
                      <a:solidFill>
                        <a:srgbClr val="E7E6E6"/>
                      </a:solidFill>
                      <a:prstDash val="dot"/>
                      <a:round/>
                      <a:headEnd type="none" w="med" len="med"/>
                      <a:tailEnd type="none" w="med" len="med"/>
                    </a:lnR>
                    <a:lnT>
                      <a:noFill/>
                    </a:lnT>
                    <a:lnB>
                      <a:noFill/>
                    </a:lnB>
                    <a:noFill/>
                  </a:tcPr>
                </a:tc>
                <a:tc>
                  <a:txBody>
                    <a:bodyPr/>
                    <a:lstStyle/>
                    <a:p>
                      <a:pPr marL="0" algn="ctr" defTabSz="914400" rtl="0" eaLnBrk="1" fontAlgn="ctr" latinLnBrk="0" hangingPunct="1"/>
                      <a:r>
                        <a:rPr lang="es-CL" sz="1100" b="1" i="0" u="none" strike="noStrike" kern="1200" dirty="0">
                          <a:solidFill>
                            <a:schemeClr val="bg1"/>
                          </a:solidFill>
                          <a:effectLst/>
                          <a:latin typeface="Figtree"/>
                          <a:ea typeface="+mn-ea"/>
                          <a:cs typeface="+mn-cs"/>
                        </a:rPr>
                        <a:t>31.194</a:t>
                      </a:r>
                    </a:p>
                  </a:txBody>
                  <a:tcPr marL="0" marR="0" marT="0" marB="0" anchor="b">
                    <a:lnL w="6350" cap="flat" cmpd="sng" algn="ctr">
                      <a:solidFill>
                        <a:srgbClr val="E7E6E6"/>
                      </a:solidFill>
                      <a:prstDash val="dot"/>
                      <a:round/>
                      <a:headEnd type="none" w="med" len="med"/>
                      <a:tailEnd type="none" w="med" len="med"/>
                    </a:lnL>
                    <a:lnR>
                      <a:noFill/>
                    </a:lnR>
                    <a:lnT>
                      <a:noFill/>
                    </a:lnT>
                    <a:lnB>
                      <a:noFill/>
                    </a:lnB>
                    <a:noFill/>
                  </a:tcPr>
                </a:tc>
                <a:tc>
                  <a:txBody>
                    <a:bodyPr/>
                    <a:lstStyle/>
                    <a:p>
                      <a:pPr marL="0" algn="ctr" defTabSz="914400" rtl="0" eaLnBrk="1" fontAlgn="ctr" latinLnBrk="0" hangingPunct="1"/>
                      <a:r>
                        <a:rPr lang="es-CL" sz="1100" b="1" i="0" u="none" strike="noStrike" kern="1200">
                          <a:solidFill>
                            <a:schemeClr val="bg1"/>
                          </a:solidFill>
                          <a:effectLst/>
                          <a:latin typeface="Figtree"/>
                          <a:ea typeface="+mn-ea"/>
                          <a:cs typeface="+mn-cs"/>
                        </a:rPr>
                        <a:t>38.441</a:t>
                      </a:r>
                    </a:p>
                  </a:txBody>
                  <a:tcPr marL="0" marR="0" marT="0" marB="0" anchor="b">
                    <a:lnL>
                      <a:noFill/>
                    </a:lnL>
                    <a:lnR>
                      <a:noFill/>
                    </a:lnR>
                    <a:lnT>
                      <a:noFill/>
                    </a:lnT>
                    <a:lnB>
                      <a:noFill/>
                    </a:lnB>
                    <a:noFill/>
                  </a:tcPr>
                </a:tc>
                <a:tc>
                  <a:txBody>
                    <a:bodyPr/>
                    <a:lstStyle/>
                    <a:p>
                      <a:pPr marL="0" algn="ctr" defTabSz="914400" rtl="0" eaLnBrk="1" fontAlgn="ctr" latinLnBrk="0" hangingPunct="1"/>
                      <a:r>
                        <a:rPr lang="es-CL" sz="1100" b="1" i="0" u="none" strike="noStrike" kern="1200">
                          <a:solidFill>
                            <a:schemeClr val="bg1"/>
                          </a:solidFill>
                          <a:effectLst/>
                          <a:latin typeface="Figtree"/>
                          <a:ea typeface="+mn-ea"/>
                          <a:cs typeface="+mn-cs"/>
                        </a:rPr>
                        <a:t>-18,9%</a:t>
                      </a:r>
                    </a:p>
                  </a:txBody>
                  <a:tcPr marL="0" marR="0" marT="0" marB="0" anchor="b">
                    <a:lnL>
                      <a:noFill/>
                    </a:lnL>
                    <a:lnR w="6350" cap="flat" cmpd="sng" algn="ctr">
                      <a:solidFill>
                        <a:srgbClr val="E7E6E6"/>
                      </a:solidFill>
                      <a:prstDash val="dot"/>
                      <a:round/>
                      <a:headEnd type="none" w="med" len="med"/>
                      <a:tailEnd type="none" w="med" len="med"/>
                    </a:lnR>
                    <a:lnT>
                      <a:noFill/>
                    </a:lnT>
                    <a:lnB>
                      <a:noFill/>
                    </a:lnB>
                    <a:noFill/>
                  </a:tcPr>
                </a:tc>
                <a:tc>
                  <a:txBody>
                    <a:bodyPr/>
                    <a:lstStyle/>
                    <a:p>
                      <a:pPr marL="0" algn="ctr" defTabSz="914400" rtl="0" eaLnBrk="1" fontAlgn="ctr" latinLnBrk="0" hangingPunct="1"/>
                      <a:r>
                        <a:rPr lang="es-CL" sz="1100" b="1" i="0" u="none" strike="noStrike" kern="1200" dirty="0">
                          <a:solidFill>
                            <a:schemeClr val="bg1"/>
                          </a:solidFill>
                          <a:effectLst/>
                          <a:latin typeface="Figtree"/>
                          <a:ea typeface="+mn-ea"/>
                          <a:cs typeface="+mn-cs"/>
                        </a:rPr>
                        <a:t>183</a:t>
                      </a:r>
                    </a:p>
                  </a:txBody>
                  <a:tcPr marL="0" marR="0" marT="0" marB="0" anchor="b">
                    <a:lnL w="6350" cap="flat" cmpd="sng" algn="ctr">
                      <a:solidFill>
                        <a:srgbClr val="E7E6E6"/>
                      </a:solidFill>
                      <a:prstDash val="dot"/>
                      <a:round/>
                      <a:headEnd type="none" w="med" len="med"/>
                      <a:tailEnd type="none" w="med" len="med"/>
                    </a:lnL>
                    <a:lnR>
                      <a:noFill/>
                    </a:lnR>
                    <a:lnT>
                      <a:noFill/>
                    </a:lnT>
                    <a:lnB>
                      <a:noFill/>
                    </a:lnB>
                    <a:noFill/>
                  </a:tcPr>
                </a:tc>
                <a:tc>
                  <a:txBody>
                    <a:bodyPr/>
                    <a:lstStyle/>
                    <a:p>
                      <a:pPr marL="0" algn="ctr" defTabSz="914400" rtl="0" eaLnBrk="1" fontAlgn="ctr" latinLnBrk="0" hangingPunct="1"/>
                      <a:r>
                        <a:rPr lang="es-CL" sz="1100" b="1" i="0" u="none" strike="noStrike" kern="1200">
                          <a:solidFill>
                            <a:schemeClr val="bg1"/>
                          </a:solidFill>
                          <a:effectLst/>
                          <a:latin typeface="Figtree"/>
                          <a:ea typeface="+mn-ea"/>
                          <a:cs typeface="+mn-cs"/>
                        </a:rPr>
                        <a:t>1.842</a:t>
                      </a:r>
                    </a:p>
                  </a:txBody>
                  <a:tcPr marL="0" marR="0" marT="0" marB="0" anchor="b">
                    <a:lnL>
                      <a:noFill/>
                    </a:lnL>
                    <a:lnR>
                      <a:noFill/>
                    </a:lnR>
                    <a:lnT>
                      <a:noFill/>
                    </a:lnT>
                    <a:lnB>
                      <a:noFill/>
                    </a:lnB>
                    <a:noFill/>
                  </a:tcPr>
                </a:tc>
                <a:tc>
                  <a:txBody>
                    <a:bodyPr/>
                    <a:lstStyle/>
                    <a:p>
                      <a:pPr marL="0" algn="ctr" defTabSz="914400" rtl="0" eaLnBrk="1" fontAlgn="ctr" latinLnBrk="0" hangingPunct="1"/>
                      <a:r>
                        <a:rPr lang="es-CL" sz="1100" b="1" i="0" u="none" strike="noStrike" kern="1200">
                          <a:solidFill>
                            <a:schemeClr val="bg1"/>
                          </a:solidFill>
                          <a:effectLst/>
                          <a:latin typeface="Figtree"/>
                          <a:ea typeface="+mn-ea"/>
                          <a:cs typeface="+mn-cs"/>
                        </a:rPr>
                        <a:t>-90,1%</a:t>
                      </a:r>
                    </a:p>
                  </a:txBody>
                  <a:tcPr marL="0" marR="0" marT="0" marB="0" anchor="b">
                    <a:lnL>
                      <a:noFill/>
                    </a:lnL>
                    <a:lnR w="6350" cap="flat" cmpd="sng" algn="ctr">
                      <a:solidFill>
                        <a:srgbClr val="E7E6E6"/>
                      </a:solidFill>
                      <a:prstDash val="dot"/>
                      <a:round/>
                      <a:headEnd type="none" w="med" len="med"/>
                      <a:tailEnd type="none" w="med" len="med"/>
                    </a:lnR>
                    <a:lnT>
                      <a:noFill/>
                    </a:lnT>
                    <a:lnB>
                      <a:noFill/>
                    </a:lnB>
                    <a:noFill/>
                  </a:tcPr>
                </a:tc>
                <a:tc>
                  <a:txBody>
                    <a:bodyPr/>
                    <a:lstStyle/>
                    <a:p>
                      <a:pPr marL="0" algn="ctr" defTabSz="914400" rtl="0" eaLnBrk="1" fontAlgn="ctr" latinLnBrk="0" hangingPunct="1"/>
                      <a:r>
                        <a:rPr lang="es-CL" sz="1100" b="1" i="0" u="none" strike="noStrike" kern="1200" dirty="0">
                          <a:solidFill>
                            <a:schemeClr val="bg1"/>
                          </a:solidFill>
                          <a:effectLst/>
                          <a:latin typeface="Figtree"/>
                          <a:ea typeface="+mn-ea"/>
                          <a:cs typeface="+mn-cs"/>
                        </a:rPr>
                        <a:t>31.377</a:t>
                      </a:r>
                    </a:p>
                  </a:txBody>
                  <a:tcPr marL="0" marR="0" marT="0" marB="0" anchor="b">
                    <a:lnL w="6350" cap="flat" cmpd="sng" algn="ctr">
                      <a:solidFill>
                        <a:srgbClr val="E7E6E6"/>
                      </a:solidFill>
                      <a:prstDash val="dot"/>
                      <a:round/>
                      <a:headEnd type="none" w="med" len="med"/>
                      <a:tailEnd type="none" w="med" len="med"/>
                    </a:lnL>
                    <a:lnR>
                      <a:noFill/>
                    </a:lnR>
                    <a:lnT>
                      <a:noFill/>
                    </a:lnT>
                    <a:lnB>
                      <a:noFill/>
                    </a:lnB>
                    <a:noFill/>
                  </a:tcPr>
                </a:tc>
                <a:tc>
                  <a:txBody>
                    <a:bodyPr/>
                    <a:lstStyle/>
                    <a:p>
                      <a:pPr marL="0" algn="ctr" defTabSz="914400" rtl="0" eaLnBrk="1" fontAlgn="ctr" latinLnBrk="0" hangingPunct="1"/>
                      <a:r>
                        <a:rPr lang="es-CL" sz="1100" b="1" i="0" u="none" strike="noStrike" kern="1200">
                          <a:solidFill>
                            <a:schemeClr val="bg1"/>
                          </a:solidFill>
                          <a:effectLst/>
                          <a:latin typeface="Figtree"/>
                          <a:ea typeface="+mn-ea"/>
                          <a:cs typeface="+mn-cs"/>
                        </a:rPr>
                        <a:t>40.283</a:t>
                      </a:r>
                    </a:p>
                  </a:txBody>
                  <a:tcPr marL="0" marR="0" marT="0" marB="0" anchor="b">
                    <a:lnL>
                      <a:noFill/>
                    </a:lnL>
                    <a:lnR>
                      <a:noFill/>
                    </a:lnR>
                    <a:lnT>
                      <a:noFill/>
                    </a:lnT>
                    <a:lnB>
                      <a:noFill/>
                    </a:lnB>
                    <a:noFill/>
                  </a:tcPr>
                </a:tc>
                <a:tc>
                  <a:txBody>
                    <a:bodyPr/>
                    <a:lstStyle/>
                    <a:p>
                      <a:pPr marL="0" algn="ctr" defTabSz="914400" rtl="0" eaLnBrk="1" fontAlgn="ctr" latinLnBrk="0" hangingPunct="1"/>
                      <a:r>
                        <a:rPr lang="es-CL" sz="1100" b="1" i="0" u="none" strike="noStrike" kern="1200">
                          <a:solidFill>
                            <a:schemeClr val="bg1"/>
                          </a:solidFill>
                          <a:effectLst/>
                          <a:latin typeface="Figtree"/>
                          <a:ea typeface="+mn-ea"/>
                          <a:cs typeface="+mn-cs"/>
                        </a:rPr>
                        <a:t>-22,1%</a:t>
                      </a:r>
                    </a:p>
                  </a:txBody>
                  <a:tcPr marL="0" marR="0" marT="0" marB="0" anchor="b">
                    <a:lnL>
                      <a:noFill/>
                    </a:lnL>
                    <a:lnR w="6350" cap="flat" cmpd="sng" algn="ctr">
                      <a:solidFill>
                        <a:srgbClr val="E7E6E6"/>
                      </a:solidFill>
                      <a:prstDash val="dot"/>
                      <a:round/>
                      <a:headEnd type="none" w="med" len="med"/>
                      <a:tailEnd type="none" w="med" len="med"/>
                    </a:lnR>
                    <a:lnT>
                      <a:noFill/>
                    </a:lnT>
                    <a:lnB>
                      <a:noFill/>
                    </a:lnB>
                    <a:noFill/>
                  </a:tcPr>
                </a:tc>
                <a:extLst>
                  <a:ext uri="{0D108BD9-81ED-4DB2-BD59-A6C34878D82A}">
                    <a16:rowId xmlns:a16="http://schemas.microsoft.com/office/drawing/2014/main" val="2770006382"/>
                  </a:ext>
                </a:extLst>
              </a:tr>
              <a:tr h="394896">
                <a:tc>
                  <a:txBody>
                    <a:bodyPr/>
                    <a:lstStyle/>
                    <a:p>
                      <a:pPr algn="l" fontAlgn="b"/>
                      <a:r>
                        <a:rPr lang="es-CL" sz="1100" b="0" i="0" u="none" strike="noStrike">
                          <a:solidFill>
                            <a:schemeClr val="bg1"/>
                          </a:solidFill>
                          <a:effectLst/>
                          <a:latin typeface="Figtree"/>
                        </a:rPr>
                        <a:t>(Costo de Venta)</a:t>
                      </a:r>
                    </a:p>
                  </a:txBody>
                  <a:tcPr marL="114300" marR="0" marT="0" marB="0" anchor="b">
                    <a:lnL w="6350" cap="flat" cmpd="sng" algn="ctr">
                      <a:solidFill>
                        <a:srgbClr val="E7E6E6"/>
                      </a:solidFill>
                      <a:prstDash val="dot"/>
                      <a:round/>
                      <a:headEnd type="none" w="med" len="med"/>
                      <a:tailEnd type="none" w="med" len="med"/>
                    </a:lnL>
                    <a:lnR w="6350" cap="flat" cmpd="sng" algn="ctr">
                      <a:solidFill>
                        <a:srgbClr val="E7E6E6"/>
                      </a:solidFill>
                      <a:prstDash val="dot"/>
                      <a:round/>
                      <a:headEnd type="none" w="med" len="med"/>
                      <a:tailEnd type="none" w="med" len="med"/>
                    </a:lnR>
                    <a:lnT>
                      <a:noFill/>
                    </a:lnT>
                    <a:lnB>
                      <a:noFill/>
                    </a:lnB>
                    <a:noFill/>
                  </a:tcPr>
                </a:tc>
                <a:tc>
                  <a:txBody>
                    <a:bodyPr/>
                    <a:lstStyle/>
                    <a:p>
                      <a:pPr marL="0" algn="ctr" defTabSz="914400" rtl="0" eaLnBrk="1" fontAlgn="ctr" latinLnBrk="0" hangingPunct="1"/>
                      <a:r>
                        <a:rPr lang="es-CL" sz="1100" b="1" i="0" u="none" strike="noStrike" kern="1200" dirty="0">
                          <a:solidFill>
                            <a:schemeClr val="bg1"/>
                          </a:solidFill>
                          <a:effectLst/>
                          <a:latin typeface="Figtree"/>
                          <a:ea typeface="+mn-ea"/>
                          <a:cs typeface="+mn-cs"/>
                        </a:rPr>
                        <a:t>(24.279)</a:t>
                      </a:r>
                    </a:p>
                  </a:txBody>
                  <a:tcPr marL="0" marR="0" marT="0" marB="0" anchor="b">
                    <a:lnL w="6350" cap="flat" cmpd="sng" algn="ctr">
                      <a:solidFill>
                        <a:srgbClr val="E7E6E6"/>
                      </a:solidFill>
                      <a:prstDash val="dot"/>
                      <a:round/>
                      <a:headEnd type="none" w="med" len="med"/>
                      <a:tailEnd type="none" w="med" len="med"/>
                    </a:lnL>
                    <a:lnR>
                      <a:noFill/>
                    </a:lnR>
                    <a:lnT>
                      <a:noFill/>
                    </a:lnT>
                    <a:lnB>
                      <a:noFill/>
                    </a:lnB>
                    <a:noFill/>
                  </a:tcPr>
                </a:tc>
                <a:tc>
                  <a:txBody>
                    <a:bodyPr/>
                    <a:lstStyle/>
                    <a:p>
                      <a:pPr marL="0" algn="ctr" defTabSz="914400" rtl="0" eaLnBrk="1" fontAlgn="ctr" latinLnBrk="0" hangingPunct="1"/>
                      <a:r>
                        <a:rPr lang="es-CL" sz="1100" b="1" i="0" u="none" strike="noStrike" kern="1200">
                          <a:solidFill>
                            <a:schemeClr val="bg1"/>
                          </a:solidFill>
                          <a:effectLst/>
                          <a:latin typeface="Figtree"/>
                          <a:ea typeface="+mn-ea"/>
                          <a:cs typeface="+mn-cs"/>
                        </a:rPr>
                        <a:t>(26.669)</a:t>
                      </a:r>
                    </a:p>
                  </a:txBody>
                  <a:tcPr marL="0" marR="0" marT="0" marB="0" anchor="b">
                    <a:lnL>
                      <a:noFill/>
                    </a:lnL>
                    <a:lnR>
                      <a:noFill/>
                    </a:lnR>
                    <a:lnT>
                      <a:noFill/>
                    </a:lnT>
                    <a:lnB>
                      <a:noFill/>
                    </a:lnB>
                    <a:noFill/>
                  </a:tcPr>
                </a:tc>
                <a:tc>
                  <a:txBody>
                    <a:bodyPr/>
                    <a:lstStyle/>
                    <a:p>
                      <a:pPr marL="0" algn="ctr" defTabSz="914400" rtl="0" eaLnBrk="1" fontAlgn="ctr" latinLnBrk="0" hangingPunct="1"/>
                      <a:r>
                        <a:rPr lang="es-CL" sz="1100" b="1" i="0" u="none" strike="noStrike" kern="1200">
                          <a:solidFill>
                            <a:schemeClr val="bg1"/>
                          </a:solidFill>
                          <a:effectLst/>
                          <a:latin typeface="Figtree"/>
                          <a:ea typeface="+mn-ea"/>
                          <a:cs typeface="+mn-cs"/>
                        </a:rPr>
                        <a:t>-9,0%</a:t>
                      </a:r>
                    </a:p>
                  </a:txBody>
                  <a:tcPr marL="0" marR="0" marT="0" marB="0" anchor="b">
                    <a:lnL>
                      <a:noFill/>
                    </a:lnL>
                    <a:lnR w="6350" cap="flat" cmpd="sng" algn="ctr">
                      <a:solidFill>
                        <a:srgbClr val="E7E6E6"/>
                      </a:solidFill>
                      <a:prstDash val="dot"/>
                      <a:round/>
                      <a:headEnd type="none" w="med" len="med"/>
                      <a:tailEnd type="none" w="med" len="med"/>
                    </a:lnR>
                    <a:lnT>
                      <a:noFill/>
                    </a:lnT>
                    <a:lnB>
                      <a:noFill/>
                    </a:lnB>
                    <a:noFill/>
                  </a:tcPr>
                </a:tc>
                <a:tc>
                  <a:txBody>
                    <a:bodyPr/>
                    <a:lstStyle/>
                    <a:p>
                      <a:pPr marL="0" algn="ctr" defTabSz="914400" rtl="0" eaLnBrk="1" fontAlgn="ctr" latinLnBrk="0" hangingPunct="1"/>
                      <a:r>
                        <a:rPr lang="es-CL" sz="1100" b="1" i="0" u="none" strike="noStrike" kern="1200" dirty="0">
                          <a:solidFill>
                            <a:schemeClr val="bg1"/>
                          </a:solidFill>
                          <a:effectLst/>
                          <a:latin typeface="Figtree"/>
                          <a:ea typeface="+mn-ea"/>
                          <a:cs typeface="+mn-cs"/>
                        </a:rPr>
                        <a:t>(109)</a:t>
                      </a:r>
                    </a:p>
                  </a:txBody>
                  <a:tcPr marL="0" marR="0" marT="0" marB="0" anchor="b">
                    <a:lnL w="6350" cap="flat" cmpd="sng" algn="ctr">
                      <a:solidFill>
                        <a:srgbClr val="E7E6E6"/>
                      </a:solidFill>
                      <a:prstDash val="dot"/>
                      <a:round/>
                      <a:headEnd type="none" w="med" len="med"/>
                      <a:tailEnd type="none" w="med" len="med"/>
                    </a:lnL>
                    <a:lnR>
                      <a:noFill/>
                    </a:lnR>
                    <a:lnT>
                      <a:noFill/>
                    </a:lnT>
                    <a:lnB>
                      <a:noFill/>
                    </a:lnB>
                    <a:noFill/>
                  </a:tcPr>
                </a:tc>
                <a:tc>
                  <a:txBody>
                    <a:bodyPr/>
                    <a:lstStyle/>
                    <a:p>
                      <a:pPr marL="0" algn="ctr" defTabSz="914400" rtl="0" eaLnBrk="1" fontAlgn="ctr" latinLnBrk="0" hangingPunct="1"/>
                      <a:r>
                        <a:rPr lang="es-CL" sz="1100" b="1" i="0" u="none" strike="noStrike" kern="1200">
                          <a:solidFill>
                            <a:schemeClr val="bg1"/>
                          </a:solidFill>
                          <a:effectLst/>
                          <a:latin typeface="Figtree"/>
                          <a:ea typeface="+mn-ea"/>
                          <a:cs typeface="+mn-cs"/>
                        </a:rPr>
                        <a:t>(192)</a:t>
                      </a:r>
                    </a:p>
                  </a:txBody>
                  <a:tcPr marL="0" marR="0" marT="0" marB="0" anchor="b">
                    <a:lnL>
                      <a:noFill/>
                    </a:lnL>
                    <a:lnR>
                      <a:noFill/>
                    </a:lnR>
                    <a:lnT>
                      <a:noFill/>
                    </a:lnT>
                    <a:lnB>
                      <a:noFill/>
                    </a:lnB>
                    <a:noFill/>
                  </a:tcPr>
                </a:tc>
                <a:tc>
                  <a:txBody>
                    <a:bodyPr/>
                    <a:lstStyle/>
                    <a:p>
                      <a:pPr marL="0" algn="ctr" defTabSz="914400" rtl="0" eaLnBrk="1" fontAlgn="ctr" latinLnBrk="0" hangingPunct="1"/>
                      <a:r>
                        <a:rPr lang="es-CL" sz="1100" b="1" i="0" u="none" strike="noStrike" kern="1200">
                          <a:solidFill>
                            <a:schemeClr val="bg1"/>
                          </a:solidFill>
                          <a:effectLst/>
                          <a:latin typeface="Figtree"/>
                          <a:ea typeface="+mn-ea"/>
                          <a:cs typeface="+mn-cs"/>
                        </a:rPr>
                        <a:t>-43,2%</a:t>
                      </a:r>
                    </a:p>
                  </a:txBody>
                  <a:tcPr marL="0" marR="0" marT="0" marB="0" anchor="b">
                    <a:lnL>
                      <a:noFill/>
                    </a:lnL>
                    <a:lnR w="6350" cap="flat" cmpd="sng" algn="ctr">
                      <a:solidFill>
                        <a:srgbClr val="E7E6E6"/>
                      </a:solidFill>
                      <a:prstDash val="dot"/>
                      <a:round/>
                      <a:headEnd type="none" w="med" len="med"/>
                      <a:tailEnd type="none" w="med" len="med"/>
                    </a:lnR>
                    <a:lnT>
                      <a:noFill/>
                    </a:lnT>
                    <a:lnB>
                      <a:noFill/>
                    </a:lnB>
                    <a:noFill/>
                  </a:tcPr>
                </a:tc>
                <a:tc>
                  <a:txBody>
                    <a:bodyPr/>
                    <a:lstStyle/>
                    <a:p>
                      <a:pPr marL="0" algn="ctr" defTabSz="914400" rtl="0" eaLnBrk="1" fontAlgn="ctr" latinLnBrk="0" hangingPunct="1"/>
                      <a:r>
                        <a:rPr lang="es-CL" sz="1100" b="1" i="0" u="none" strike="noStrike" kern="1200" dirty="0">
                          <a:solidFill>
                            <a:schemeClr val="bg1"/>
                          </a:solidFill>
                          <a:effectLst/>
                          <a:latin typeface="Figtree"/>
                          <a:ea typeface="+mn-ea"/>
                          <a:cs typeface="+mn-cs"/>
                        </a:rPr>
                        <a:t>(24.387)</a:t>
                      </a:r>
                    </a:p>
                  </a:txBody>
                  <a:tcPr marL="0" marR="0" marT="0" marB="0" anchor="b">
                    <a:lnL w="6350" cap="flat" cmpd="sng" algn="ctr">
                      <a:solidFill>
                        <a:srgbClr val="E7E6E6"/>
                      </a:solidFill>
                      <a:prstDash val="dot"/>
                      <a:round/>
                      <a:headEnd type="none" w="med" len="med"/>
                      <a:tailEnd type="none" w="med" len="med"/>
                    </a:lnL>
                    <a:lnR>
                      <a:noFill/>
                    </a:lnR>
                    <a:lnT>
                      <a:noFill/>
                    </a:lnT>
                    <a:lnB>
                      <a:noFill/>
                    </a:lnB>
                    <a:noFill/>
                  </a:tcPr>
                </a:tc>
                <a:tc>
                  <a:txBody>
                    <a:bodyPr/>
                    <a:lstStyle/>
                    <a:p>
                      <a:pPr marL="0" algn="ctr" defTabSz="914400" rtl="0" eaLnBrk="1" fontAlgn="ctr" latinLnBrk="0" hangingPunct="1"/>
                      <a:r>
                        <a:rPr lang="es-CL" sz="1100" b="1" i="0" u="none" strike="noStrike" kern="1200">
                          <a:solidFill>
                            <a:schemeClr val="bg1"/>
                          </a:solidFill>
                          <a:effectLst/>
                          <a:latin typeface="Figtree"/>
                          <a:ea typeface="+mn-ea"/>
                          <a:cs typeface="+mn-cs"/>
                        </a:rPr>
                        <a:t>(26.861)</a:t>
                      </a:r>
                    </a:p>
                  </a:txBody>
                  <a:tcPr marL="0" marR="0" marT="0" marB="0" anchor="b">
                    <a:lnL>
                      <a:noFill/>
                    </a:lnL>
                    <a:lnR>
                      <a:noFill/>
                    </a:lnR>
                    <a:lnT>
                      <a:noFill/>
                    </a:lnT>
                    <a:lnB>
                      <a:noFill/>
                    </a:lnB>
                    <a:noFill/>
                  </a:tcPr>
                </a:tc>
                <a:tc>
                  <a:txBody>
                    <a:bodyPr/>
                    <a:lstStyle/>
                    <a:p>
                      <a:pPr marL="0" algn="ctr" defTabSz="914400" rtl="0" eaLnBrk="1" fontAlgn="ctr" latinLnBrk="0" hangingPunct="1"/>
                      <a:r>
                        <a:rPr lang="es-CL" sz="1100" b="1" i="0" u="none" strike="noStrike" kern="1200">
                          <a:solidFill>
                            <a:schemeClr val="bg1"/>
                          </a:solidFill>
                          <a:effectLst/>
                          <a:latin typeface="Figtree"/>
                          <a:ea typeface="+mn-ea"/>
                          <a:cs typeface="+mn-cs"/>
                        </a:rPr>
                        <a:t>-9,2%</a:t>
                      </a:r>
                    </a:p>
                  </a:txBody>
                  <a:tcPr marL="0" marR="0" marT="0" marB="0" anchor="b">
                    <a:lnL>
                      <a:noFill/>
                    </a:lnL>
                    <a:lnR w="6350" cap="flat" cmpd="sng" algn="ctr">
                      <a:solidFill>
                        <a:srgbClr val="E7E6E6"/>
                      </a:solidFill>
                      <a:prstDash val="dot"/>
                      <a:round/>
                      <a:headEnd type="none" w="med" len="med"/>
                      <a:tailEnd type="none" w="med" len="med"/>
                    </a:lnR>
                    <a:lnT>
                      <a:noFill/>
                    </a:lnT>
                    <a:lnB>
                      <a:noFill/>
                    </a:lnB>
                    <a:noFill/>
                  </a:tcPr>
                </a:tc>
                <a:extLst>
                  <a:ext uri="{0D108BD9-81ED-4DB2-BD59-A6C34878D82A}">
                    <a16:rowId xmlns:a16="http://schemas.microsoft.com/office/drawing/2014/main" val="94020943"/>
                  </a:ext>
                </a:extLst>
              </a:tr>
              <a:tr h="394896">
                <a:tc>
                  <a:txBody>
                    <a:bodyPr/>
                    <a:lstStyle/>
                    <a:p>
                      <a:pPr algn="l" fontAlgn="b"/>
                      <a:r>
                        <a:rPr lang="es-CL" sz="1100" b="1" i="0" u="none" strike="noStrike">
                          <a:solidFill>
                            <a:schemeClr val="bg1"/>
                          </a:solidFill>
                          <a:effectLst/>
                          <a:latin typeface="Figtree"/>
                        </a:rPr>
                        <a:t>Ganancia Bruta</a:t>
                      </a:r>
                    </a:p>
                  </a:txBody>
                  <a:tcPr marL="0" marR="0" marT="0" marB="0" anchor="b">
                    <a:lnL w="6350" cap="flat" cmpd="sng" algn="ctr">
                      <a:solidFill>
                        <a:srgbClr val="E7E6E6"/>
                      </a:solidFill>
                      <a:prstDash val="dot"/>
                      <a:round/>
                      <a:headEnd type="none" w="med" len="med"/>
                      <a:tailEnd type="none" w="med" len="med"/>
                    </a:lnL>
                    <a:lnR w="6350" cap="flat" cmpd="sng" algn="ctr">
                      <a:solidFill>
                        <a:srgbClr val="E7E6E6"/>
                      </a:solidFill>
                      <a:prstDash val="dot"/>
                      <a:round/>
                      <a:headEnd type="none" w="med" len="med"/>
                      <a:tailEnd type="none" w="med" len="med"/>
                    </a:lnR>
                    <a:lnT>
                      <a:noFill/>
                    </a:lnT>
                    <a:lnB>
                      <a:noFill/>
                    </a:lnB>
                    <a:noFill/>
                  </a:tcPr>
                </a:tc>
                <a:tc>
                  <a:txBody>
                    <a:bodyPr/>
                    <a:lstStyle/>
                    <a:p>
                      <a:pPr marL="0" algn="ctr" defTabSz="914400" rtl="0" eaLnBrk="1" fontAlgn="ctr" latinLnBrk="0" hangingPunct="1"/>
                      <a:r>
                        <a:rPr lang="es-CL" sz="1100" b="1" i="0" u="none" strike="noStrike" kern="1200" dirty="0">
                          <a:solidFill>
                            <a:schemeClr val="bg1"/>
                          </a:solidFill>
                          <a:effectLst/>
                          <a:latin typeface="Figtree"/>
                          <a:ea typeface="+mn-ea"/>
                          <a:cs typeface="+mn-cs"/>
                        </a:rPr>
                        <a:t>6.915</a:t>
                      </a:r>
                    </a:p>
                  </a:txBody>
                  <a:tcPr marL="0" marR="0" marT="0" marB="0" anchor="b">
                    <a:lnL w="6350" cap="flat" cmpd="sng" algn="ctr">
                      <a:solidFill>
                        <a:srgbClr val="E7E6E6"/>
                      </a:solidFill>
                      <a:prstDash val="dot"/>
                      <a:round/>
                      <a:headEnd type="none" w="med" len="med"/>
                      <a:tailEnd type="none" w="med" len="med"/>
                    </a:lnL>
                    <a:lnR>
                      <a:noFill/>
                    </a:lnR>
                    <a:lnT>
                      <a:noFill/>
                    </a:lnT>
                    <a:lnB>
                      <a:noFill/>
                    </a:lnB>
                    <a:noFill/>
                  </a:tcPr>
                </a:tc>
                <a:tc>
                  <a:txBody>
                    <a:bodyPr/>
                    <a:lstStyle/>
                    <a:p>
                      <a:pPr marL="0" algn="ctr" defTabSz="914400" rtl="0" eaLnBrk="1" fontAlgn="ctr" latinLnBrk="0" hangingPunct="1"/>
                      <a:r>
                        <a:rPr lang="es-CL" sz="1100" b="1" i="0" u="none" strike="noStrike" kern="1200" dirty="0">
                          <a:solidFill>
                            <a:schemeClr val="bg1"/>
                          </a:solidFill>
                          <a:effectLst/>
                          <a:latin typeface="Figtree"/>
                          <a:ea typeface="+mn-ea"/>
                          <a:cs typeface="+mn-cs"/>
                        </a:rPr>
                        <a:t>11.772</a:t>
                      </a:r>
                    </a:p>
                  </a:txBody>
                  <a:tcPr marL="0" marR="0" marT="0" marB="0" anchor="b">
                    <a:lnL>
                      <a:noFill/>
                    </a:lnL>
                    <a:lnR>
                      <a:noFill/>
                    </a:lnR>
                    <a:lnT>
                      <a:noFill/>
                    </a:lnT>
                    <a:lnB>
                      <a:noFill/>
                    </a:lnB>
                    <a:noFill/>
                  </a:tcPr>
                </a:tc>
                <a:tc>
                  <a:txBody>
                    <a:bodyPr/>
                    <a:lstStyle/>
                    <a:p>
                      <a:pPr marL="0" algn="ctr" defTabSz="914400" rtl="0" eaLnBrk="1" fontAlgn="ctr" latinLnBrk="0" hangingPunct="1"/>
                      <a:r>
                        <a:rPr lang="es-CL" sz="1100" b="1" i="0" u="none" strike="noStrike" kern="1200">
                          <a:solidFill>
                            <a:schemeClr val="bg1"/>
                          </a:solidFill>
                          <a:effectLst/>
                          <a:latin typeface="Figtree"/>
                          <a:ea typeface="+mn-ea"/>
                          <a:cs typeface="+mn-cs"/>
                        </a:rPr>
                        <a:t>-41,3%</a:t>
                      </a:r>
                    </a:p>
                  </a:txBody>
                  <a:tcPr marL="0" marR="0" marT="0" marB="0" anchor="b">
                    <a:lnL>
                      <a:noFill/>
                    </a:lnL>
                    <a:lnR w="6350" cap="flat" cmpd="sng" algn="ctr">
                      <a:solidFill>
                        <a:srgbClr val="E7E6E6"/>
                      </a:solidFill>
                      <a:prstDash val="dot"/>
                      <a:round/>
                      <a:headEnd type="none" w="med" len="med"/>
                      <a:tailEnd type="none" w="med" len="med"/>
                    </a:lnR>
                    <a:lnT>
                      <a:noFill/>
                    </a:lnT>
                    <a:lnB>
                      <a:noFill/>
                    </a:lnB>
                    <a:noFill/>
                  </a:tcPr>
                </a:tc>
                <a:tc>
                  <a:txBody>
                    <a:bodyPr/>
                    <a:lstStyle/>
                    <a:p>
                      <a:pPr marL="0" algn="ctr" defTabSz="914400" rtl="0" eaLnBrk="1" fontAlgn="ctr" latinLnBrk="0" hangingPunct="1"/>
                      <a:r>
                        <a:rPr lang="es-CL" sz="1100" b="1" i="0" u="none" strike="noStrike" kern="1200" dirty="0">
                          <a:solidFill>
                            <a:schemeClr val="bg1"/>
                          </a:solidFill>
                          <a:effectLst/>
                          <a:latin typeface="Figtree"/>
                          <a:ea typeface="+mn-ea"/>
                          <a:cs typeface="+mn-cs"/>
                        </a:rPr>
                        <a:t>74</a:t>
                      </a:r>
                    </a:p>
                  </a:txBody>
                  <a:tcPr marL="0" marR="0" marT="0" marB="0" anchor="b">
                    <a:lnL w="6350" cap="flat" cmpd="sng" algn="ctr">
                      <a:solidFill>
                        <a:srgbClr val="E7E6E6"/>
                      </a:solidFill>
                      <a:prstDash val="dot"/>
                      <a:round/>
                      <a:headEnd type="none" w="med" len="med"/>
                      <a:tailEnd type="none" w="med" len="med"/>
                    </a:lnL>
                    <a:lnR>
                      <a:noFill/>
                    </a:lnR>
                    <a:lnT>
                      <a:noFill/>
                    </a:lnT>
                    <a:lnB>
                      <a:noFill/>
                    </a:lnB>
                    <a:noFill/>
                  </a:tcPr>
                </a:tc>
                <a:tc>
                  <a:txBody>
                    <a:bodyPr/>
                    <a:lstStyle/>
                    <a:p>
                      <a:pPr marL="0" algn="ctr" defTabSz="914400" rtl="0" eaLnBrk="1" fontAlgn="ctr" latinLnBrk="0" hangingPunct="1"/>
                      <a:r>
                        <a:rPr lang="es-CL" sz="1100" b="1" i="0" u="none" strike="noStrike" kern="1200">
                          <a:solidFill>
                            <a:schemeClr val="bg1"/>
                          </a:solidFill>
                          <a:effectLst/>
                          <a:latin typeface="Figtree"/>
                          <a:ea typeface="+mn-ea"/>
                          <a:cs typeface="+mn-cs"/>
                        </a:rPr>
                        <a:t>1.650</a:t>
                      </a:r>
                    </a:p>
                  </a:txBody>
                  <a:tcPr marL="0" marR="0" marT="0" marB="0" anchor="b">
                    <a:lnL>
                      <a:noFill/>
                    </a:lnL>
                    <a:lnR>
                      <a:noFill/>
                    </a:lnR>
                    <a:lnT>
                      <a:noFill/>
                    </a:lnT>
                    <a:lnB>
                      <a:noFill/>
                    </a:lnB>
                    <a:noFill/>
                  </a:tcPr>
                </a:tc>
                <a:tc>
                  <a:txBody>
                    <a:bodyPr/>
                    <a:lstStyle/>
                    <a:p>
                      <a:pPr marL="0" algn="ctr" defTabSz="914400" rtl="0" eaLnBrk="1" fontAlgn="ctr" latinLnBrk="0" hangingPunct="1"/>
                      <a:r>
                        <a:rPr lang="es-CL" sz="1100" b="1" i="0" u="none" strike="noStrike" kern="1200">
                          <a:solidFill>
                            <a:schemeClr val="bg1"/>
                          </a:solidFill>
                          <a:effectLst/>
                          <a:latin typeface="Figtree"/>
                          <a:ea typeface="+mn-ea"/>
                          <a:cs typeface="+mn-cs"/>
                        </a:rPr>
                        <a:t>-95,5%</a:t>
                      </a:r>
                    </a:p>
                  </a:txBody>
                  <a:tcPr marL="0" marR="0" marT="0" marB="0" anchor="b">
                    <a:lnL>
                      <a:noFill/>
                    </a:lnL>
                    <a:lnR w="6350" cap="flat" cmpd="sng" algn="ctr">
                      <a:solidFill>
                        <a:srgbClr val="E7E6E6"/>
                      </a:solidFill>
                      <a:prstDash val="dot"/>
                      <a:round/>
                      <a:headEnd type="none" w="med" len="med"/>
                      <a:tailEnd type="none" w="med" len="med"/>
                    </a:lnR>
                    <a:lnT>
                      <a:noFill/>
                    </a:lnT>
                    <a:lnB>
                      <a:noFill/>
                    </a:lnB>
                    <a:noFill/>
                  </a:tcPr>
                </a:tc>
                <a:tc>
                  <a:txBody>
                    <a:bodyPr/>
                    <a:lstStyle/>
                    <a:p>
                      <a:pPr marL="0" algn="ctr" defTabSz="914400" rtl="0" eaLnBrk="1" fontAlgn="ctr" latinLnBrk="0" hangingPunct="1"/>
                      <a:r>
                        <a:rPr lang="es-CL" sz="1100" b="1" i="0" u="none" strike="noStrike" kern="1200">
                          <a:solidFill>
                            <a:schemeClr val="bg1"/>
                          </a:solidFill>
                          <a:effectLst/>
                          <a:latin typeface="Figtree"/>
                          <a:ea typeface="+mn-ea"/>
                          <a:cs typeface="+mn-cs"/>
                        </a:rPr>
                        <a:t>6.990</a:t>
                      </a:r>
                    </a:p>
                  </a:txBody>
                  <a:tcPr marL="0" marR="0" marT="0" marB="0" anchor="b">
                    <a:lnL w="6350" cap="flat" cmpd="sng" algn="ctr">
                      <a:solidFill>
                        <a:srgbClr val="E7E6E6"/>
                      </a:solidFill>
                      <a:prstDash val="dot"/>
                      <a:round/>
                      <a:headEnd type="none" w="med" len="med"/>
                      <a:tailEnd type="none" w="med" len="med"/>
                    </a:lnL>
                    <a:lnR>
                      <a:noFill/>
                    </a:lnR>
                    <a:lnT>
                      <a:noFill/>
                    </a:lnT>
                    <a:lnB>
                      <a:noFill/>
                    </a:lnB>
                    <a:noFill/>
                  </a:tcPr>
                </a:tc>
                <a:tc>
                  <a:txBody>
                    <a:bodyPr/>
                    <a:lstStyle/>
                    <a:p>
                      <a:pPr marL="0" algn="ctr" defTabSz="914400" rtl="0" eaLnBrk="1" fontAlgn="ctr" latinLnBrk="0" hangingPunct="1"/>
                      <a:r>
                        <a:rPr lang="es-CL" sz="1100" b="1" i="0" u="none" strike="noStrike" kern="1200" dirty="0">
                          <a:solidFill>
                            <a:schemeClr val="bg1"/>
                          </a:solidFill>
                          <a:effectLst/>
                          <a:latin typeface="Figtree"/>
                          <a:ea typeface="+mn-ea"/>
                          <a:cs typeface="+mn-cs"/>
                        </a:rPr>
                        <a:t>13.423</a:t>
                      </a:r>
                    </a:p>
                  </a:txBody>
                  <a:tcPr marL="0" marR="0" marT="0" marB="0" anchor="b">
                    <a:lnL>
                      <a:noFill/>
                    </a:lnL>
                    <a:lnR>
                      <a:noFill/>
                    </a:lnR>
                    <a:lnT>
                      <a:noFill/>
                    </a:lnT>
                    <a:lnB>
                      <a:noFill/>
                    </a:lnB>
                    <a:noFill/>
                  </a:tcPr>
                </a:tc>
                <a:tc>
                  <a:txBody>
                    <a:bodyPr/>
                    <a:lstStyle/>
                    <a:p>
                      <a:pPr marL="0" algn="ctr" defTabSz="914400" rtl="0" eaLnBrk="1" fontAlgn="ctr" latinLnBrk="0" hangingPunct="1"/>
                      <a:r>
                        <a:rPr lang="es-CL" sz="1100" b="1" i="0" u="none" strike="noStrike" kern="1200">
                          <a:solidFill>
                            <a:schemeClr val="bg1"/>
                          </a:solidFill>
                          <a:effectLst/>
                          <a:latin typeface="Figtree"/>
                          <a:ea typeface="+mn-ea"/>
                          <a:cs typeface="+mn-cs"/>
                        </a:rPr>
                        <a:t>-47,9%</a:t>
                      </a:r>
                    </a:p>
                  </a:txBody>
                  <a:tcPr marL="0" marR="0" marT="0" marB="0" anchor="b">
                    <a:lnL>
                      <a:noFill/>
                    </a:lnL>
                    <a:lnR w="6350" cap="flat" cmpd="sng" algn="ctr">
                      <a:solidFill>
                        <a:srgbClr val="E7E6E6"/>
                      </a:solidFill>
                      <a:prstDash val="dot"/>
                      <a:round/>
                      <a:headEnd type="none" w="med" len="med"/>
                      <a:tailEnd type="none" w="med" len="med"/>
                    </a:lnR>
                    <a:lnT>
                      <a:noFill/>
                    </a:lnT>
                    <a:lnB>
                      <a:noFill/>
                    </a:lnB>
                    <a:noFill/>
                  </a:tcPr>
                </a:tc>
                <a:extLst>
                  <a:ext uri="{0D108BD9-81ED-4DB2-BD59-A6C34878D82A}">
                    <a16:rowId xmlns:a16="http://schemas.microsoft.com/office/drawing/2014/main" val="1754343998"/>
                  </a:ext>
                </a:extLst>
              </a:tr>
              <a:tr h="413701">
                <a:tc>
                  <a:txBody>
                    <a:bodyPr/>
                    <a:lstStyle/>
                    <a:p>
                      <a:pPr algn="l" fontAlgn="b"/>
                      <a:r>
                        <a:rPr lang="es-CL" sz="1100" b="0" i="0" u="none" strike="noStrike">
                          <a:solidFill>
                            <a:schemeClr val="bg1"/>
                          </a:solidFill>
                          <a:effectLst/>
                          <a:latin typeface="Figtree"/>
                        </a:rPr>
                        <a:t>(Gasto de Admin.)</a:t>
                      </a:r>
                    </a:p>
                  </a:txBody>
                  <a:tcPr marL="114300" marR="0" marT="0" marB="0" anchor="b">
                    <a:lnL w="6350" cap="flat" cmpd="sng" algn="ctr">
                      <a:solidFill>
                        <a:srgbClr val="E7E6E6"/>
                      </a:solidFill>
                      <a:prstDash val="dot"/>
                      <a:round/>
                      <a:headEnd type="none" w="med" len="med"/>
                      <a:tailEnd type="none" w="med" len="med"/>
                    </a:lnL>
                    <a:lnR w="6350" cap="flat" cmpd="sng" algn="ctr">
                      <a:solidFill>
                        <a:srgbClr val="E7E6E6"/>
                      </a:solidFill>
                      <a:prstDash val="dot"/>
                      <a:round/>
                      <a:headEnd type="none" w="med" len="med"/>
                      <a:tailEnd type="none" w="med" len="med"/>
                    </a:lnR>
                    <a:lnT>
                      <a:noFill/>
                    </a:lnT>
                    <a:lnB w="12700" cap="flat" cmpd="sng" algn="ctr">
                      <a:solidFill>
                        <a:srgbClr val="E7E6E6"/>
                      </a:solidFill>
                      <a:prstDash val="solid"/>
                      <a:round/>
                      <a:headEnd type="none" w="med" len="med"/>
                      <a:tailEnd type="none" w="med" len="med"/>
                    </a:lnB>
                    <a:noFill/>
                  </a:tcPr>
                </a:tc>
                <a:tc>
                  <a:txBody>
                    <a:bodyPr/>
                    <a:lstStyle/>
                    <a:p>
                      <a:pPr marL="0" algn="ctr" defTabSz="914400" rtl="0" eaLnBrk="1" fontAlgn="ctr" latinLnBrk="0" hangingPunct="1"/>
                      <a:r>
                        <a:rPr lang="es-CL" sz="1100" b="1" i="0" u="none" strike="noStrike" kern="1200">
                          <a:solidFill>
                            <a:schemeClr val="bg1"/>
                          </a:solidFill>
                          <a:effectLst/>
                          <a:latin typeface="Figtree"/>
                          <a:ea typeface="+mn-ea"/>
                          <a:cs typeface="+mn-cs"/>
                        </a:rPr>
                        <a:t>(7.841)</a:t>
                      </a:r>
                    </a:p>
                  </a:txBody>
                  <a:tcPr marL="0" marR="0" marT="0" marB="0" anchor="b">
                    <a:lnL w="6350" cap="flat" cmpd="sng" algn="ctr">
                      <a:solidFill>
                        <a:srgbClr val="E7E6E6"/>
                      </a:solidFill>
                      <a:prstDash val="dot"/>
                      <a:round/>
                      <a:headEnd type="none" w="med" len="med"/>
                      <a:tailEnd type="none" w="med" len="med"/>
                    </a:lnL>
                    <a:lnR>
                      <a:noFill/>
                    </a:lnR>
                    <a:lnT>
                      <a:noFill/>
                    </a:lnT>
                    <a:lnB w="12700" cap="flat" cmpd="sng" algn="ctr">
                      <a:solidFill>
                        <a:srgbClr val="E7E6E6"/>
                      </a:solidFill>
                      <a:prstDash val="solid"/>
                      <a:round/>
                      <a:headEnd type="none" w="med" len="med"/>
                      <a:tailEnd type="none" w="med" len="med"/>
                    </a:lnB>
                    <a:noFill/>
                  </a:tcPr>
                </a:tc>
                <a:tc>
                  <a:txBody>
                    <a:bodyPr/>
                    <a:lstStyle/>
                    <a:p>
                      <a:pPr marL="0" algn="ctr" defTabSz="914400" rtl="0" eaLnBrk="1" fontAlgn="ctr" latinLnBrk="0" hangingPunct="1"/>
                      <a:r>
                        <a:rPr lang="es-CL" sz="1100" b="1" i="0" u="none" strike="noStrike" kern="1200" dirty="0">
                          <a:solidFill>
                            <a:schemeClr val="bg1"/>
                          </a:solidFill>
                          <a:effectLst/>
                          <a:latin typeface="Figtree"/>
                          <a:ea typeface="+mn-ea"/>
                          <a:cs typeface="+mn-cs"/>
                        </a:rPr>
                        <a:t>(9.228)</a:t>
                      </a:r>
                    </a:p>
                  </a:txBody>
                  <a:tcPr marL="0" marR="0" marT="0" marB="0" anchor="b">
                    <a:lnL>
                      <a:noFill/>
                    </a:lnL>
                    <a:lnR>
                      <a:noFill/>
                    </a:lnR>
                    <a:lnT>
                      <a:noFill/>
                    </a:lnT>
                    <a:lnB w="12700" cap="flat" cmpd="sng" algn="ctr">
                      <a:solidFill>
                        <a:srgbClr val="E7E6E6"/>
                      </a:solidFill>
                      <a:prstDash val="solid"/>
                      <a:round/>
                      <a:headEnd type="none" w="med" len="med"/>
                      <a:tailEnd type="none" w="med" len="med"/>
                    </a:lnB>
                    <a:noFill/>
                  </a:tcPr>
                </a:tc>
                <a:tc>
                  <a:txBody>
                    <a:bodyPr/>
                    <a:lstStyle/>
                    <a:p>
                      <a:pPr marL="0" algn="ctr" defTabSz="914400" rtl="0" eaLnBrk="1" fontAlgn="ctr" latinLnBrk="0" hangingPunct="1"/>
                      <a:r>
                        <a:rPr lang="es-CL" sz="1100" b="1" i="0" u="none" strike="noStrike" kern="1200">
                          <a:solidFill>
                            <a:schemeClr val="bg1"/>
                          </a:solidFill>
                          <a:effectLst/>
                          <a:latin typeface="Figtree"/>
                          <a:ea typeface="+mn-ea"/>
                          <a:cs typeface="+mn-cs"/>
                        </a:rPr>
                        <a:t>-15,0%</a:t>
                      </a:r>
                    </a:p>
                  </a:txBody>
                  <a:tcPr marL="0" marR="0" marT="0" marB="0" anchor="b">
                    <a:lnL>
                      <a:noFill/>
                    </a:lnL>
                    <a:lnR w="6350" cap="flat" cmpd="sng" algn="ctr">
                      <a:solidFill>
                        <a:srgbClr val="E7E6E6"/>
                      </a:solidFill>
                      <a:prstDash val="dot"/>
                      <a:round/>
                      <a:headEnd type="none" w="med" len="med"/>
                      <a:tailEnd type="none" w="med" len="med"/>
                    </a:lnR>
                    <a:lnT>
                      <a:noFill/>
                    </a:lnT>
                    <a:lnB w="12700" cap="flat" cmpd="sng" algn="ctr">
                      <a:solidFill>
                        <a:srgbClr val="E7E6E6"/>
                      </a:solidFill>
                      <a:prstDash val="solid"/>
                      <a:round/>
                      <a:headEnd type="none" w="med" len="med"/>
                      <a:tailEnd type="none" w="med" len="med"/>
                    </a:lnB>
                    <a:noFill/>
                  </a:tcPr>
                </a:tc>
                <a:tc>
                  <a:txBody>
                    <a:bodyPr/>
                    <a:lstStyle/>
                    <a:p>
                      <a:pPr marL="0" algn="ctr" defTabSz="914400" rtl="0" eaLnBrk="1" fontAlgn="ctr" latinLnBrk="0" hangingPunct="1"/>
                      <a:r>
                        <a:rPr lang="es-CL" sz="1100" b="1" i="0" u="none" strike="noStrike" kern="1200">
                          <a:solidFill>
                            <a:schemeClr val="bg1"/>
                          </a:solidFill>
                          <a:effectLst/>
                          <a:latin typeface="Figtree"/>
                          <a:ea typeface="+mn-ea"/>
                          <a:cs typeface="+mn-cs"/>
                        </a:rPr>
                        <a:t>(2.590)</a:t>
                      </a:r>
                    </a:p>
                  </a:txBody>
                  <a:tcPr marL="0" marR="0" marT="0" marB="0" anchor="b">
                    <a:lnL w="6350" cap="flat" cmpd="sng" algn="ctr">
                      <a:solidFill>
                        <a:srgbClr val="E7E6E6"/>
                      </a:solidFill>
                      <a:prstDash val="dot"/>
                      <a:round/>
                      <a:headEnd type="none" w="med" len="med"/>
                      <a:tailEnd type="none" w="med" len="med"/>
                    </a:lnL>
                    <a:lnR>
                      <a:noFill/>
                    </a:lnR>
                    <a:lnT>
                      <a:noFill/>
                    </a:lnT>
                    <a:lnB w="12700" cap="flat" cmpd="sng" algn="ctr">
                      <a:solidFill>
                        <a:srgbClr val="E7E6E6"/>
                      </a:solidFill>
                      <a:prstDash val="solid"/>
                      <a:round/>
                      <a:headEnd type="none" w="med" len="med"/>
                      <a:tailEnd type="none" w="med" len="med"/>
                    </a:lnB>
                    <a:noFill/>
                  </a:tcPr>
                </a:tc>
                <a:tc>
                  <a:txBody>
                    <a:bodyPr/>
                    <a:lstStyle/>
                    <a:p>
                      <a:pPr marL="0" algn="ctr" defTabSz="914400" rtl="0" eaLnBrk="1" fontAlgn="ctr" latinLnBrk="0" hangingPunct="1"/>
                      <a:r>
                        <a:rPr lang="es-CL" sz="1100" b="1" i="0" u="none" strike="noStrike" kern="1200" dirty="0">
                          <a:solidFill>
                            <a:schemeClr val="bg1"/>
                          </a:solidFill>
                          <a:effectLst/>
                          <a:latin typeface="Figtree"/>
                          <a:ea typeface="+mn-ea"/>
                          <a:cs typeface="+mn-cs"/>
                        </a:rPr>
                        <a:t>(2.650)</a:t>
                      </a:r>
                    </a:p>
                  </a:txBody>
                  <a:tcPr marL="0" marR="0" marT="0" marB="0" anchor="b">
                    <a:lnL>
                      <a:noFill/>
                    </a:lnL>
                    <a:lnR>
                      <a:noFill/>
                    </a:lnR>
                    <a:lnT>
                      <a:noFill/>
                    </a:lnT>
                    <a:lnB w="12700" cap="flat" cmpd="sng" algn="ctr">
                      <a:solidFill>
                        <a:srgbClr val="E7E6E6"/>
                      </a:solidFill>
                      <a:prstDash val="solid"/>
                      <a:round/>
                      <a:headEnd type="none" w="med" len="med"/>
                      <a:tailEnd type="none" w="med" len="med"/>
                    </a:lnB>
                    <a:noFill/>
                  </a:tcPr>
                </a:tc>
                <a:tc>
                  <a:txBody>
                    <a:bodyPr/>
                    <a:lstStyle/>
                    <a:p>
                      <a:pPr marL="0" algn="ctr" defTabSz="914400" rtl="0" eaLnBrk="1" fontAlgn="ctr" latinLnBrk="0" hangingPunct="1"/>
                      <a:r>
                        <a:rPr lang="es-CL" sz="1100" b="1" i="0" u="none" strike="noStrike" kern="1200">
                          <a:solidFill>
                            <a:schemeClr val="bg1"/>
                          </a:solidFill>
                          <a:effectLst/>
                          <a:latin typeface="Figtree"/>
                          <a:ea typeface="+mn-ea"/>
                          <a:cs typeface="+mn-cs"/>
                        </a:rPr>
                        <a:t>-2,2%</a:t>
                      </a:r>
                    </a:p>
                  </a:txBody>
                  <a:tcPr marL="0" marR="0" marT="0" marB="0" anchor="b">
                    <a:lnL>
                      <a:noFill/>
                    </a:lnL>
                    <a:lnR w="6350" cap="flat" cmpd="sng" algn="ctr">
                      <a:solidFill>
                        <a:srgbClr val="E7E6E6"/>
                      </a:solidFill>
                      <a:prstDash val="dot"/>
                      <a:round/>
                      <a:headEnd type="none" w="med" len="med"/>
                      <a:tailEnd type="none" w="med" len="med"/>
                    </a:lnR>
                    <a:lnT>
                      <a:noFill/>
                    </a:lnT>
                    <a:lnB w="12700" cap="flat" cmpd="sng" algn="ctr">
                      <a:solidFill>
                        <a:srgbClr val="E7E6E6"/>
                      </a:solidFill>
                      <a:prstDash val="solid"/>
                      <a:round/>
                      <a:headEnd type="none" w="med" len="med"/>
                      <a:tailEnd type="none" w="med" len="med"/>
                    </a:lnB>
                    <a:noFill/>
                  </a:tcPr>
                </a:tc>
                <a:tc>
                  <a:txBody>
                    <a:bodyPr/>
                    <a:lstStyle/>
                    <a:p>
                      <a:pPr marL="0" algn="ctr" defTabSz="914400" rtl="0" eaLnBrk="1" fontAlgn="ctr" latinLnBrk="0" hangingPunct="1"/>
                      <a:r>
                        <a:rPr lang="es-CL" sz="1100" b="1" i="0" u="none" strike="noStrike" kern="1200">
                          <a:solidFill>
                            <a:schemeClr val="bg1"/>
                          </a:solidFill>
                          <a:effectLst/>
                          <a:latin typeface="Figtree"/>
                          <a:ea typeface="+mn-ea"/>
                          <a:cs typeface="+mn-cs"/>
                        </a:rPr>
                        <a:t>(10.431)</a:t>
                      </a:r>
                    </a:p>
                  </a:txBody>
                  <a:tcPr marL="0" marR="0" marT="0" marB="0" anchor="b">
                    <a:lnL w="6350" cap="flat" cmpd="sng" algn="ctr">
                      <a:solidFill>
                        <a:srgbClr val="E7E6E6"/>
                      </a:solidFill>
                      <a:prstDash val="dot"/>
                      <a:round/>
                      <a:headEnd type="none" w="med" len="med"/>
                      <a:tailEnd type="none" w="med" len="med"/>
                    </a:lnL>
                    <a:lnR>
                      <a:noFill/>
                    </a:lnR>
                    <a:lnT>
                      <a:noFill/>
                    </a:lnT>
                    <a:lnB w="12700" cap="flat" cmpd="sng" algn="ctr">
                      <a:solidFill>
                        <a:srgbClr val="E7E6E6"/>
                      </a:solidFill>
                      <a:prstDash val="solid"/>
                      <a:round/>
                      <a:headEnd type="none" w="med" len="med"/>
                      <a:tailEnd type="none" w="med" len="med"/>
                    </a:lnB>
                    <a:noFill/>
                  </a:tcPr>
                </a:tc>
                <a:tc>
                  <a:txBody>
                    <a:bodyPr/>
                    <a:lstStyle/>
                    <a:p>
                      <a:pPr marL="0" algn="ctr" defTabSz="914400" rtl="0" eaLnBrk="1" fontAlgn="ctr" latinLnBrk="0" hangingPunct="1"/>
                      <a:r>
                        <a:rPr lang="es-CL" sz="1100" b="1" i="0" u="none" strike="noStrike" kern="1200" dirty="0">
                          <a:solidFill>
                            <a:schemeClr val="bg1"/>
                          </a:solidFill>
                          <a:effectLst/>
                          <a:latin typeface="Figtree"/>
                          <a:ea typeface="+mn-ea"/>
                          <a:cs typeface="+mn-cs"/>
                        </a:rPr>
                        <a:t>(11.878)</a:t>
                      </a:r>
                    </a:p>
                  </a:txBody>
                  <a:tcPr marL="0" marR="0" marT="0" marB="0" anchor="b">
                    <a:lnL>
                      <a:noFill/>
                    </a:lnL>
                    <a:lnR>
                      <a:noFill/>
                    </a:lnR>
                    <a:lnT>
                      <a:noFill/>
                    </a:lnT>
                    <a:lnB w="12700" cap="flat" cmpd="sng" algn="ctr">
                      <a:solidFill>
                        <a:srgbClr val="E7E6E6"/>
                      </a:solidFill>
                      <a:prstDash val="solid"/>
                      <a:round/>
                      <a:headEnd type="none" w="med" len="med"/>
                      <a:tailEnd type="none" w="med" len="med"/>
                    </a:lnB>
                    <a:noFill/>
                  </a:tcPr>
                </a:tc>
                <a:tc>
                  <a:txBody>
                    <a:bodyPr/>
                    <a:lstStyle/>
                    <a:p>
                      <a:pPr marL="0" algn="ctr" defTabSz="914400" rtl="0" eaLnBrk="1" fontAlgn="ctr" latinLnBrk="0" hangingPunct="1"/>
                      <a:r>
                        <a:rPr lang="es-CL" sz="1100" b="1" i="0" u="none" strike="noStrike" kern="1200">
                          <a:solidFill>
                            <a:schemeClr val="bg1"/>
                          </a:solidFill>
                          <a:effectLst/>
                          <a:latin typeface="Figtree"/>
                          <a:ea typeface="+mn-ea"/>
                          <a:cs typeface="+mn-cs"/>
                        </a:rPr>
                        <a:t>-12,2%</a:t>
                      </a:r>
                    </a:p>
                  </a:txBody>
                  <a:tcPr marL="0" marR="0" marT="0" marB="0" anchor="b">
                    <a:lnL>
                      <a:noFill/>
                    </a:lnL>
                    <a:lnR w="6350" cap="flat" cmpd="sng" algn="ctr">
                      <a:solidFill>
                        <a:srgbClr val="E7E6E6"/>
                      </a:solidFill>
                      <a:prstDash val="dot"/>
                      <a:round/>
                      <a:headEnd type="none" w="med" len="med"/>
                      <a:tailEnd type="none" w="med" len="med"/>
                    </a:lnR>
                    <a:lnT>
                      <a:noFill/>
                    </a:lnT>
                    <a:lnB w="12700" cap="flat" cmpd="sng" algn="ctr">
                      <a:solidFill>
                        <a:srgbClr val="E7E6E6"/>
                      </a:solidFill>
                      <a:prstDash val="solid"/>
                      <a:round/>
                      <a:headEnd type="none" w="med" len="med"/>
                      <a:tailEnd type="none" w="med" len="med"/>
                    </a:lnB>
                    <a:noFill/>
                  </a:tcPr>
                </a:tc>
                <a:extLst>
                  <a:ext uri="{0D108BD9-81ED-4DB2-BD59-A6C34878D82A}">
                    <a16:rowId xmlns:a16="http://schemas.microsoft.com/office/drawing/2014/main" val="310103472"/>
                  </a:ext>
                </a:extLst>
              </a:tr>
              <a:tr h="413701">
                <a:tc>
                  <a:txBody>
                    <a:bodyPr/>
                    <a:lstStyle/>
                    <a:p>
                      <a:pPr algn="l" fontAlgn="b"/>
                      <a:r>
                        <a:rPr lang="es-CL" sz="1100" b="1" i="0" u="none" strike="noStrike">
                          <a:solidFill>
                            <a:schemeClr val="bg1"/>
                          </a:solidFill>
                          <a:effectLst/>
                          <a:latin typeface="Figtree"/>
                        </a:rPr>
                        <a:t>Resultado Operacional</a:t>
                      </a:r>
                    </a:p>
                  </a:txBody>
                  <a:tcPr marL="0" marR="0" marT="0" marB="0" anchor="b">
                    <a:lnL w="6350" cap="flat" cmpd="sng" algn="ctr">
                      <a:solidFill>
                        <a:srgbClr val="E7E6E6"/>
                      </a:solidFill>
                      <a:prstDash val="dot"/>
                      <a:round/>
                      <a:headEnd type="none" w="med" len="med"/>
                      <a:tailEnd type="none" w="med" len="med"/>
                    </a:lnL>
                    <a:lnR w="6350" cap="flat" cmpd="sng" algn="ctr">
                      <a:solidFill>
                        <a:srgbClr val="E7E6E6"/>
                      </a:solidFill>
                      <a:prstDash val="dot"/>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noFill/>
                  </a:tcPr>
                </a:tc>
                <a:tc>
                  <a:txBody>
                    <a:bodyPr/>
                    <a:lstStyle/>
                    <a:p>
                      <a:pPr marL="0" algn="ctr" defTabSz="914400" rtl="0" eaLnBrk="1" fontAlgn="ctr" latinLnBrk="0" hangingPunct="1"/>
                      <a:r>
                        <a:rPr lang="es-CL" sz="1100" b="1" i="0" u="none" strike="noStrike" kern="1200">
                          <a:solidFill>
                            <a:schemeClr val="bg1"/>
                          </a:solidFill>
                          <a:effectLst/>
                          <a:latin typeface="Figtree"/>
                          <a:ea typeface="+mn-ea"/>
                          <a:cs typeface="+mn-cs"/>
                        </a:rPr>
                        <a:t>(925)</a:t>
                      </a:r>
                    </a:p>
                  </a:txBody>
                  <a:tcPr marL="0" marR="0" marT="0" marB="0" anchor="b">
                    <a:lnL w="6350" cap="flat" cmpd="sng" algn="ctr">
                      <a:solidFill>
                        <a:srgbClr val="E7E6E6"/>
                      </a:solidFill>
                      <a:prstDash val="dot"/>
                      <a:round/>
                      <a:headEnd type="none" w="med" len="med"/>
                      <a:tailEnd type="none" w="med" len="med"/>
                    </a:lnL>
                    <a:lnR>
                      <a:noFill/>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noFill/>
                  </a:tcPr>
                </a:tc>
                <a:tc>
                  <a:txBody>
                    <a:bodyPr/>
                    <a:lstStyle/>
                    <a:p>
                      <a:pPr marL="0" algn="ctr" defTabSz="914400" rtl="0" eaLnBrk="1" fontAlgn="ctr" latinLnBrk="0" hangingPunct="1"/>
                      <a:r>
                        <a:rPr lang="es-CL" sz="1100" b="1" i="0" u="none" strike="noStrike" kern="1200" dirty="0">
                          <a:solidFill>
                            <a:schemeClr val="bg1"/>
                          </a:solidFill>
                          <a:effectLst/>
                          <a:latin typeface="Figtree"/>
                          <a:ea typeface="+mn-ea"/>
                          <a:cs typeface="+mn-cs"/>
                        </a:rPr>
                        <a:t>2.544</a:t>
                      </a:r>
                    </a:p>
                  </a:txBody>
                  <a:tcPr marL="0" marR="0" marT="0" marB="0" anchor="b">
                    <a:lnL>
                      <a:noFill/>
                    </a:lnL>
                    <a:lnR>
                      <a:noFill/>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noFill/>
                  </a:tcPr>
                </a:tc>
                <a:tc>
                  <a:txBody>
                    <a:bodyPr/>
                    <a:lstStyle/>
                    <a:p>
                      <a:pPr marL="0" algn="ctr" defTabSz="914400" rtl="0" eaLnBrk="1" fontAlgn="ctr" latinLnBrk="0" hangingPunct="1"/>
                      <a:r>
                        <a:rPr lang="es-CL" sz="1100" b="1" i="0" u="none" strike="noStrike" kern="1200" dirty="0">
                          <a:solidFill>
                            <a:schemeClr val="bg1"/>
                          </a:solidFill>
                          <a:effectLst/>
                          <a:latin typeface="Figtree"/>
                          <a:ea typeface="+mn-ea"/>
                          <a:cs typeface="+mn-cs"/>
                        </a:rPr>
                        <a:t>n/a</a:t>
                      </a:r>
                    </a:p>
                  </a:txBody>
                  <a:tcPr marL="0" marR="0" marT="0" marB="0" anchor="b">
                    <a:lnL>
                      <a:noFill/>
                    </a:lnL>
                    <a:lnR w="6350" cap="flat" cmpd="sng" algn="ctr">
                      <a:solidFill>
                        <a:srgbClr val="E7E6E6"/>
                      </a:solidFill>
                      <a:prstDash val="dot"/>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noFill/>
                  </a:tcPr>
                </a:tc>
                <a:tc>
                  <a:txBody>
                    <a:bodyPr/>
                    <a:lstStyle/>
                    <a:p>
                      <a:pPr marL="0" algn="ctr" defTabSz="914400" rtl="0" eaLnBrk="1" fontAlgn="ctr" latinLnBrk="0" hangingPunct="1"/>
                      <a:r>
                        <a:rPr lang="es-CL" sz="1100" b="1" i="0" u="none" strike="noStrike" kern="1200">
                          <a:solidFill>
                            <a:schemeClr val="bg1"/>
                          </a:solidFill>
                          <a:effectLst/>
                          <a:latin typeface="Figtree"/>
                          <a:ea typeface="+mn-ea"/>
                          <a:cs typeface="+mn-cs"/>
                        </a:rPr>
                        <a:t>(2.516)</a:t>
                      </a:r>
                    </a:p>
                  </a:txBody>
                  <a:tcPr marL="0" marR="0" marT="0" marB="0" anchor="b">
                    <a:lnL w="6350" cap="flat" cmpd="sng" algn="ctr">
                      <a:solidFill>
                        <a:srgbClr val="E7E6E6"/>
                      </a:solidFill>
                      <a:prstDash val="dot"/>
                      <a:round/>
                      <a:headEnd type="none" w="med" len="med"/>
                      <a:tailEnd type="none" w="med" len="med"/>
                    </a:lnL>
                    <a:lnR>
                      <a:noFill/>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noFill/>
                  </a:tcPr>
                </a:tc>
                <a:tc>
                  <a:txBody>
                    <a:bodyPr/>
                    <a:lstStyle/>
                    <a:p>
                      <a:pPr marL="0" algn="ctr" defTabSz="914400" rtl="0" eaLnBrk="1" fontAlgn="ctr" latinLnBrk="0" hangingPunct="1"/>
                      <a:r>
                        <a:rPr lang="es-CL" sz="1100" b="1" i="0" u="none" strike="noStrike" kern="1200" dirty="0">
                          <a:solidFill>
                            <a:schemeClr val="bg1"/>
                          </a:solidFill>
                          <a:effectLst/>
                          <a:latin typeface="Figtree"/>
                          <a:ea typeface="+mn-ea"/>
                          <a:cs typeface="+mn-cs"/>
                        </a:rPr>
                        <a:t>(1.000)</a:t>
                      </a:r>
                    </a:p>
                  </a:txBody>
                  <a:tcPr marL="0" marR="0" marT="0" marB="0" anchor="b">
                    <a:lnL>
                      <a:noFill/>
                    </a:lnL>
                    <a:lnR>
                      <a:noFill/>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noFill/>
                  </a:tcPr>
                </a:tc>
                <a:tc>
                  <a:txBody>
                    <a:bodyPr/>
                    <a:lstStyle/>
                    <a:p>
                      <a:pPr marL="0" algn="ctr" defTabSz="914400" rtl="0" eaLnBrk="1" fontAlgn="ctr" latinLnBrk="0" hangingPunct="1"/>
                      <a:r>
                        <a:rPr lang="es-CL" sz="1100" b="1" i="0" u="none" strike="noStrike" kern="1200" dirty="0">
                          <a:solidFill>
                            <a:schemeClr val="bg1"/>
                          </a:solidFill>
                          <a:effectLst/>
                          <a:latin typeface="Figtree"/>
                          <a:ea typeface="+mn-ea"/>
                          <a:cs typeface="+mn-cs"/>
                        </a:rPr>
                        <a:t>n/a</a:t>
                      </a:r>
                    </a:p>
                  </a:txBody>
                  <a:tcPr marL="0" marR="0" marT="0" marB="0" anchor="b">
                    <a:lnL>
                      <a:noFill/>
                    </a:lnL>
                    <a:lnR w="6350" cap="flat" cmpd="sng" algn="ctr">
                      <a:solidFill>
                        <a:srgbClr val="E7E6E6"/>
                      </a:solidFill>
                      <a:prstDash val="dot"/>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noFill/>
                  </a:tcPr>
                </a:tc>
                <a:tc>
                  <a:txBody>
                    <a:bodyPr/>
                    <a:lstStyle/>
                    <a:p>
                      <a:pPr marL="0" algn="ctr" defTabSz="914400" rtl="0" eaLnBrk="1" fontAlgn="ctr" latinLnBrk="0" hangingPunct="1"/>
                      <a:r>
                        <a:rPr lang="es-CL" sz="1100" b="1" i="0" u="none" strike="noStrike" kern="1200">
                          <a:solidFill>
                            <a:schemeClr val="bg1"/>
                          </a:solidFill>
                          <a:effectLst/>
                          <a:latin typeface="Figtree"/>
                          <a:ea typeface="+mn-ea"/>
                          <a:cs typeface="+mn-cs"/>
                        </a:rPr>
                        <a:t>(3.441)</a:t>
                      </a:r>
                    </a:p>
                  </a:txBody>
                  <a:tcPr marL="0" marR="0" marT="0" marB="0" anchor="b">
                    <a:lnL w="6350" cap="flat" cmpd="sng" algn="ctr">
                      <a:solidFill>
                        <a:srgbClr val="E7E6E6"/>
                      </a:solidFill>
                      <a:prstDash val="dot"/>
                      <a:round/>
                      <a:headEnd type="none" w="med" len="med"/>
                      <a:tailEnd type="none" w="med" len="med"/>
                    </a:lnL>
                    <a:lnR>
                      <a:noFill/>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noFill/>
                  </a:tcPr>
                </a:tc>
                <a:tc>
                  <a:txBody>
                    <a:bodyPr/>
                    <a:lstStyle/>
                    <a:p>
                      <a:pPr marL="0" algn="ctr" defTabSz="914400" rtl="0" eaLnBrk="1" fontAlgn="ctr" latinLnBrk="0" hangingPunct="1"/>
                      <a:r>
                        <a:rPr lang="es-CL" sz="1100" b="1" i="0" u="none" strike="noStrike" kern="1200" dirty="0">
                          <a:solidFill>
                            <a:schemeClr val="bg1"/>
                          </a:solidFill>
                          <a:effectLst/>
                          <a:latin typeface="Figtree"/>
                          <a:ea typeface="+mn-ea"/>
                          <a:cs typeface="+mn-cs"/>
                        </a:rPr>
                        <a:t>1.544</a:t>
                      </a:r>
                    </a:p>
                  </a:txBody>
                  <a:tcPr marL="0" marR="0" marT="0" marB="0" anchor="b">
                    <a:lnL>
                      <a:noFill/>
                    </a:lnL>
                    <a:lnR>
                      <a:noFill/>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noFill/>
                  </a:tcPr>
                </a:tc>
                <a:tc>
                  <a:txBody>
                    <a:bodyPr/>
                    <a:lstStyle/>
                    <a:p>
                      <a:pPr marL="0" algn="ctr" defTabSz="914400" rtl="0" eaLnBrk="1" fontAlgn="ctr" latinLnBrk="0" hangingPunct="1"/>
                      <a:r>
                        <a:rPr lang="es-CL" sz="1100" b="1" i="0" u="none" strike="noStrike" kern="1200" dirty="0">
                          <a:solidFill>
                            <a:schemeClr val="bg1"/>
                          </a:solidFill>
                          <a:effectLst/>
                          <a:latin typeface="Figtree"/>
                          <a:ea typeface="+mn-ea"/>
                          <a:cs typeface="+mn-cs"/>
                        </a:rPr>
                        <a:t>n/a</a:t>
                      </a:r>
                    </a:p>
                  </a:txBody>
                  <a:tcPr marL="0" marR="0" marT="0" marB="0" anchor="b">
                    <a:lnL>
                      <a:noFill/>
                    </a:lnL>
                    <a:lnR w="6350" cap="flat" cmpd="sng" algn="ctr">
                      <a:solidFill>
                        <a:srgbClr val="E7E6E6"/>
                      </a:solidFill>
                      <a:prstDash val="dot"/>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noFill/>
                  </a:tcPr>
                </a:tc>
                <a:extLst>
                  <a:ext uri="{0D108BD9-81ED-4DB2-BD59-A6C34878D82A}">
                    <a16:rowId xmlns:a16="http://schemas.microsoft.com/office/drawing/2014/main" val="3864311875"/>
                  </a:ext>
                </a:extLst>
              </a:tr>
              <a:tr h="413701">
                <a:tc>
                  <a:txBody>
                    <a:bodyPr/>
                    <a:lstStyle/>
                    <a:p>
                      <a:pPr algn="l" fontAlgn="b"/>
                      <a:r>
                        <a:rPr lang="es-CL" sz="1100" b="1" i="0" u="none" strike="noStrike">
                          <a:solidFill>
                            <a:schemeClr val="bg1"/>
                          </a:solidFill>
                          <a:effectLst/>
                          <a:latin typeface="Figtree"/>
                        </a:rPr>
                        <a:t>EBITDA</a:t>
                      </a:r>
                    </a:p>
                  </a:txBody>
                  <a:tcPr marL="0" marR="0" marT="0" marB="0" anchor="b">
                    <a:lnL w="6350" cap="flat" cmpd="sng" algn="ctr">
                      <a:solidFill>
                        <a:srgbClr val="E7E6E6"/>
                      </a:solidFill>
                      <a:prstDash val="dot"/>
                      <a:round/>
                      <a:headEnd type="none" w="med" len="med"/>
                      <a:tailEnd type="none" w="med" len="med"/>
                    </a:lnL>
                    <a:lnR w="6350" cap="flat" cmpd="sng" algn="ctr">
                      <a:solidFill>
                        <a:srgbClr val="E7E6E6"/>
                      </a:solidFill>
                      <a:prstDash val="dot"/>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noFill/>
                  </a:tcPr>
                </a:tc>
                <a:tc>
                  <a:txBody>
                    <a:bodyPr/>
                    <a:lstStyle/>
                    <a:p>
                      <a:pPr marL="0" algn="ctr" defTabSz="914400" rtl="0" eaLnBrk="1" fontAlgn="ctr" latinLnBrk="0" hangingPunct="1"/>
                      <a:r>
                        <a:rPr lang="es-CL" sz="1100" b="1" i="0" u="none" strike="noStrike" kern="1200">
                          <a:solidFill>
                            <a:schemeClr val="bg1"/>
                          </a:solidFill>
                          <a:effectLst/>
                          <a:latin typeface="Figtree"/>
                          <a:ea typeface="+mn-ea"/>
                          <a:cs typeface="+mn-cs"/>
                        </a:rPr>
                        <a:t>1.500</a:t>
                      </a:r>
                    </a:p>
                  </a:txBody>
                  <a:tcPr marL="0" marR="0" marT="0" marB="0" anchor="b">
                    <a:lnL w="6350" cap="flat" cmpd="sng" algn="ctr">
                      <a:solidFill>
                        <a:srgbClr val="E7E6E6"/>
                      </a:solidFill>
                      <a:prstDash val="dot"/>
                      <a:round/>
                      <a:headEnd type="none" w="med" len="med"/>
                      <a:tailEnd type="none" w="med" len="med"/>
                    </a:lnL>
                    <a:lnR w="6350" cap="flat" cmpd="sng" algn="ctr">
                      <a:solidFill>
                        <a:srgbClr val="E7E6E6"/>
                      </a:solidFill>
                      <a:prstDash val="dot"/>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noFill/>
                  </a:tcPr>
                </a:tc>
                <a:tc>
                  <a:txBody>
                    <a:bodyPr/>
                    <a:lstStyle/>
                    <a:p>
                      <a:pPr marL="0" algn="ctr" defTabSz="914400" rtl="0" eaLnBrk="1" fontAlgn="ctr" latinLnBrk="0" hangingPunct="1"/>
                      <a:r>
                        <a:rPr lang="es-CL" sz="1100" b="1" i="0" u="none" strike="noStrike" kern="1200" dirty="0">
                          <a:solidFill>
                            <a:schemeClr val="bg1"/>
                          </a:solidFill>
                          <a:effectLst/>
                          <a:latin typeface="Figtree"/>
                          <a:ea typeface="+mn-ea"/>
                          <a:cs typeface="+mn-cs"/>
                        </a:rPr>
                        <a:t>5.027</a:t>
                      </a:r>
                    </a:p>
                  </a:txBody>
                  <a:tcPr marL="0" marR="0" marT="0" marB="0" anchor="b">
                    <a:lnL w="6350" cap="flat" cmpd="sng" algn="ctr">
                      <a:solidFill>
                        <a:srgbClr val="E7E6E6"/>
                      </a:solidFill>
                      <a:prstDash val="dot"/>
                      <a:round/>
                      <a:headEnd type="none" w="med" len="med"/>
                      <a:tailEnd type="none" w="med" len="med"/>
                    </a:lnL>
                    <a:lnR>
                      <a:noFill/>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noFill/>
                  </a:tcPr>
                </a:tc>
                <a:tc>
                  <a:txBody>
                    <a:bodyPr/>
                    <a:lstStyle/>
                    <a:p>
                      <a:pPr marL="0" algn="ctr" defTabSz="914400" rtl="0" eaLnBrk="1" fontAlgn="ctr" latinLnBrk="0" hangingPunct="1"/>
                      <a:r>
                        <a:rPr lang="es-CL" sz="1100" b="1" i="0" u="none" strike="noStrike" kern="1200" dirty="0">
                          <a:solidFill>
                            <a:schemeClr val="bg1"/>
                          </a:solidFill>
                          <a:effectLst/>
                          <a:latin typeface="Figtree"/>
                          <a:ea typeface="+mn-ea"/>
                          <a:cs typeface="+mn-cs"/>
                        </a:rPr>
                        <a:t>-70,2%</a:t>
                      </a:r>
                    </a:p>
                  </a:txBody>
                  <a:tcPr marL="0" marR="0" marT="0" marB="0" anchor="b">
                    <a:lnL>
                      <a:noFill/>
                    </a:lnL>
                    <a:lnR w="6350" cap="flat" cmpd="sng" algn="ctr">
                      <a:solidFill>
                        <a:srgbClr val="E7E6E6"/>
                      </a:solidFill>
                      <a:prstDash val="dot"/>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noFill/>
                  </a:tcPr>
                </a:tc>
                <a:tc>
                  <a:txBody>
                    <a:bodyPr/>
                    <a:lstStyle/>
                    <a:p>
                      <a:pPr marL="0" algn="ctr" defTabSz="914400" rtl="0" eaLnBrk="1" fontAlgn="ctr" latinLnBrk="0" hangingPunct="1"/>
                      <a:r>
                        <a:rPr lang="es-CL" sz="1100" b="1" i="0" u="none" strike="noStrike" kern="1200">
                          <a:solidFill>
                            <a:schemeClr val="bg1"/>
                          </a:solidFill>
                          <a:effectLst/>
                          <a:latin typeface="Figtree"/>
                          <a:ea typeface="+mn-ea"/>
                          <a:cs typeface="+mn-cs"/>
                        </a:rPr>
                        <a:t>(2.485)</a:t>
                      </a:r>
                    </a:p>
                  </a:txBody>
                  <a:tcPr marL="0" marR="0" marT="0" marB="0" anchor="b">
                    <a:lnL w="6350" cap="flat" cmpd="sng" algn="ctr">
                      <a:solidFill>
                        <a:srgbClr val="E7E6E6"/>
                      </a:solidFill>
                      <a:prstDash val="dot"/>
                      <a:round/>
                      <a:headEnd type="none" w="med" len="med"/>
                      <a:tailEnd type="none" w="med" len="med"/>
                    </a:lnL>
                    <a:lnR w="6350" cap="flat" cmpd="sng" algn="ctr">
                      <a:solidFill>
                        <a:srgbClr val="E7E6E6"/>
                      </a:solidFill>
                      <a:prstDash val="dot"/>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noFill/>
                  </a:tcPr>
                </a:tc>
                <a:tc>
                  <a:txBody>
                    <a:bodyPr/>
                    <a:lstStyle/>
                    <a:p>
                      <a:pPr marL="0" algn="ctr" defTabSz="914400" rtl="0" eaLnBrk="1" fontAlgn="ctr" latinLnBrk="0" hangingPunct="1"/>
                      <a:r>
                        <a:rPr lang="es-CL" sz="1100" b="1" i="0" u="none" strike="noStrike" kern="1200" dirty="0">
                          <a:solidFill>
                            <a:schemeClr val="bg1"/>
                          </a:solidFill>
                          <a:effectLst/>
                          <a:latin typeface="Figtree"/>
                          <a:ea typeface="+mn-ea"/>
                          <a:cs typeface="+mn-cs"/>
                        </a:rPr>
                        <a:t>(966)</a:t>
                      </a:r>
                    </a:p>
                  </a:txBody>
                  <a:tcPr marL="0" marR="0" marT="0" marB="0" anchor="b">
                    <a:lnL w="6350" cap="flat" cmpd="sng" algn="ctr">
                      <a:solidFill>
                        <a:srgbClr val="E7E6E6"/>
                      </a:solidFill>
                      <a:prstDash val="dot"/>
                      <a:round/>
                      <a:headEnd type="none" w="med" len="med"/>
                      <a:tailEnd type="none" w="med" len="med"/>
                    </a:lnL>
                    <a:lnR>
                      <a:noFill/>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noFill/>
                  </a:tcPr>
                </a:tc>
                <a:tc>
                  <a:txBody>
                    <a:bodyPr/>
                    <a:lstStyle/>
                    <a:p>
                      <a:pPr marL="0" algn="ctr" defTabSz="914400" rtl="0" eaLnBrk="1" fontAlgn="ctr" latinLnBrk="0" hangingPunct="1"/>
                      <a:r>
                        <a:rPr lang="es-CL" sz="1100" b="1" i="0" u="none" strike="noStrike" kern="1200" dirty="0">
                          <a:solidFill>
                            <a:schemeClr val="bg1"/>
                          </a:solidFill>
                          <a:effectLst/>
                          <a:latin typeface="Figtree"/>
                          <a:ea typeface="+mn-ea"/>
                          <a:cs typeface="+mn-cs"/>
                        </a:rPr>
                        <a:t>n/a</a:t>
                      </a:r>
                    </a:p>
                  </a:txBody>
                  <a:tcPr marL="0" marR="0" marT="0" marB="0" anchor="b">
                    <a:lnL>
                      <a:noFill/>
                    </a:lnL>
                    <a:lnR w="6350" cap="flat" cmpd="sng" algn="ctr">
                      <a:solidFill>
                        <a:srgbClr val="E7E6E6"/>
                      </a:solidFill>
                      <a:prstDash val="dot"/>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noFill/>
                  </a:tcPr>
                </a:tc>
                <a:tc>
                  <a:txBody>
                    <a:bodyPr/>
                    <a:lstStyle/>
                    <a:p>
                      <a:pPr marL="0" algn="ctr" defTabSz="914400" rtl="0" eaLnBrk="1" fontAlgn="ctr" latinLnBrk="0" hangingPunct="1"/>
                      <a:r>
                        <a:rPr lang="es-CL" sz="1100" b="1" i="0" u="none" strike="noStrike" kern="1200">
                          <a:solidFill>
                            <a:schemeClr val="bg1"/>
                          </a:solidFill>
                          <a:effectLst/>
                          <a:latin typeface="Figtree"/>
                          <a:ea typeface="+mn-ea"/>
                          <a:cs typeface="+mn-cs"/>
                        </a:rPr>
                        <a:t>(985)</a:t>
                      </a:r>
                    </a:p>
                  </a:txBody>
                  <a:tcPr marL="0" marR="0" marT="0" marB="0" anchor="b">
                    <a:lnL w="6350" cap="flat" cmpd="sng" algn="ctr">
                      <a:solidFill>
                        <a:srgbClr val="E7E6E6"/>
                      </a:solidFill>
                      <a:prstDash val="dot"/>
                      <a:round/>
                      <a:headEnd type="none" w="med" len="med"/>
                      <a:tailEnd type="none" w="med" len="med"/>
                    </a:lnL>
                    <a:lnR w="6350" cap="flat" cmpd="sng" algn="ctr">
                      <a:solidFill>
                        <a:srgbClr val="E7E6E6"/>
                      </a:solidFill>
                      <a:prstDash val="dot"/>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noFill/>
                  </a:tcPr>
                </a:tc>
                <a:tc>
                  <a:txBody>
                    <a:bodyPr/>
                    <a:lstStyle/>
                    <a:p>
                      <a:pPr marL="0" algn="ctr" defTabSz="914400" rtl="0" eaLnBrk="1" fontAlgn="ctr" latinLnBrk="0" hangingPunct="1"/>
                      <a:r>
                        <a:rPr lang="es-CL" sz="1100" b="1" i="0" u="none" strike="noStrike" kern="1200">
                          <a:solidFill>
                            <a:schemeClr val="bg1"/>
                          </a:solidFill>
                          <a:effectLst/>
                          <a:latin typeface="Figtree"/>
                          <a:ea typeface="+mn-ea"/>
                          <a:cs typeface="+mn-cs"/>
                        </a:rPr>
                        <a:t>4.061</a:t>
                      </a:r>
                    </a:p>
                  </a:txBody>
                  <a:tcPr marL="0" marR="0" marT="0" marB="0" anchor="b">
                    <a:lnL w="6350" cap="flat" cmpd="sng" algn="ctr">
                      <a:solidFill>
                        <a:srgbClr val="E7E6E6"/>
                      </a:solidFill>
                      <a:prstDash val="dot"/>
                      <a:round/>
                      <a:headEnd type="none" w="med" len="med"/>
                      <a:tailEnd type="none" w="med" len="med"/>
                    </a:lnL>
                    <a:lnR>
                      <a:noFill/>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noFill/>
                  </a:tcPr>
                </a:tc>
                <a:tc>
                  <a:txBody>
                    <a:bodyPr/>
                    <a:lstStyle/>
                    <a:p>
                      <a:pPr marL="0" algn="ctr" defTabSz="914400" rtl="0" eaLnBrk="1" fontAlgn="ctr" latinLnBrk="0" hangingPunct="1"/>
                      <a:r>
                        <a:rPr lang="es-CL" sz="1100" b="1" i="0" u="none" strike="noStrike" kern="1200" dirty="0">
                          <a:solidFill>
                            <a:schemeClr val="bg1"/>
                          </a:solidFill>
                          <a:effectLst/>
                          <a:latin typeface="Figtree"/>
                          <a:ea typeface="+mn-ea"/>
                          <a:cs typeface="+mn-cs"/>
                        </a:rPr>
                        <a:t>n/a</a:t>
                      </a:r>
                    </a:p>
                  </a:txBody>
                  <a:tcPr marL="0" marR="0" marT="0" marB="0" anchor="b">
                    <a:lnL>
                      <a:noFill/>
                    </a:lnL>
                    <a:lnR w="6350" cap="flat" cmpd="sng" algn="ctr">
                      <a:solidFill>
                        <a:srgbClr val="E7E6E6"/>
                      </a:solidFill>
                      <a:prstDash val="dot"/>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noFill/>
                  </a:tcPr>
                </a:tc>
                <a:extLst>
                  <a:ext uri="{0D108BD9-81ED-4DB2-BD59-A6C34878D82A}">
                    <a16:rowId xmlns:a16="http://schemas.microsoft.com/office/drawing/2014/main" val="1727274303"/>
                  </a:ext>
                </a:extLst>
              </a:tr>
            </a:tbl>
          </a:graphicData>
        </a:graphic>
      </p:graphicFrame>
    </p:spTree>
    <p:extLst>
      <p:ext uri="{BB962C8B-B14F-4D97-AF65-F5344CB8AC3E}">
        <p14:creationId xmlns:p14="http://schemas.microsoft.com/office/powerpoint/2010/main" val="15071592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ángulo: esquinas redondeadas 12">
            <a:extLst>
              <a:ext uri="{FF2B5EF4-FFF2-40B4-BE49-F238E27FC236}">
                <a16:creationId xmlns:a16="http://schemas.microsoft.com/office/drawing/2014/main" id="{C9B07BA3-BDB6-10F6-51AF-0645D18E60A2}"/>
              </a:ext>
            </a:extLst>
          </p:cNvPr>
          <p:cNvSpPr/>
          <p:nvPr/>
        </p:nvSpPr>
        <p:spPr>
          <a:xfrm>
            <a:off x="549182" y="1627959"/>
            <a:ext cx="11011447" cy="4122488"/>
          </a:xfrm>
          <a:prstGeom prst="roundRect">
            <a:avLst/>
          </a:prstGeom>
          <a:solidFill>
            <a:srgbClr val="212432"/>
          </a:solidFill>
          <a:ln>
            <a:solidFill>
              <a:srgbClr val="2124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 name="Marcador de pie de página 3">
            <a:extLst>
              <a:ext uri="{FF2B5EF4-FFF2-40B4-BE49-F238E27FC236}">
                <a16:creationId xmlns:a16="http://schemas.microsoft.com/office/drawing/2014/main" id="{DA9B914E-1020-9D77-704B-B2637F62D286}"/>
              </a:ext>
            </a:extLst>
          </p:cNvPr>
          <p:cNvSpPr txBox="1">
            <a:spLocks/>
          </p:cNvSpPr>
          <p:nvPr/>
        </p:nvSpPr>
        <p:spPr>
          <a:xfrm>
            <a:off x="0" y="6438813"/>
            <a:ext cx="12192000" cy="432000"/>
          </a:xfrm>
          <a:prstGeom prst="rect">
            <a:avLst/>
          </a:prstGeom>
          <a:solidFill>
            <a:srgbClr val="212432"/>
          </a:solidFill>
          <a:ln>
            <a:noFill/>
          </a:ln>
        </p:spPr>
        <p:txBody>
          <a:bodyPr vert="horz" lIns="91440" tIns="45720" rIns="91440" bIns="45720" rtlCol="0" anchor="ctr"/>
          <a:lstStyle>
            <a:defPPr>
              <a:defRPr lang="es-ES_tradnl"/>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L" sz="1100" dirty="0">
                <a:ln w="6350">
                  <a:solidFill>
                    <a:schemeClr val="bg1"/>
                  </a:solidFill>
                </a:ln>
                <a:latin typeface="Figtree" pitchFamily="2" charset="0"/>
                <a:ea typeface="Microsoft Sans Serif" panose="020B0604020202020204" pitchFamily="34" charset="0"/>
                <a:cs typeface="Microsoft Sans Serif" panose="020B0604020202020204" pitchFamily="34" charset="0"/>
              </a:rPr>
              <a:t>Presentación de Resultados 3T24 / Septiembre 2024</a:t>
            </a:r>
          </a:p>
        </p:txBody>
      </p:sp>
      <p:sp>
        <p:nvSpPr>
          <p:cNvPr id="7" name="Marcador de número de diapositiva 10">
            <a:extLst>
              <a:ext uri="{FF2B5EF4-FFF2-40B4-BE49-F238E27FC236}">
                <a16:creationId xmlns:a16="http://schemas.microsoft.com/office/drawing/2014/main" id="{93641B61-772D-FD28-C8A3-6D6B42BB8D3C}"/>
              </a:ext>
            </a:extLst>
          </p:cNvPr>
          <p:cNvSpPr txBox="1">
            <a:spLocks/>
          </p:cNvSpPr>
          <p:nvPr/>
        </p:nvSpPr>
        <p:spPr>
          <a:xfrm>
            <a:off x="9315494" y="6492875"/>
            <a:ext cx="2743200" cy="365125"/>
          </a:xfrm>
          <a:prstGeom prst="rect">
            <a:avLst/>
          </a:prstGeom>
        </p:spPr>
        <p:txBody>
          <a:bodyPr vert="horz" lIns="91440" tIns="45720" rIns="91440" bIns="45720" rtlCol="0" anchor="ctr"/>
          <a:lstStyle>
            <a:defPPr>
              <a:defRPr lang="es-ES_tradnl"/>
            </a:defPPr>
            <a:lvl1pPr marL="0" algn="r" defTabSz="914400" rtl="0" eaLnBrk="1" latinLnBrk="0" hangingPunct="1">
              <a:defRPr sz="1200" kern="1200">
                <a:solidFill>
                  <a:schemeClr val="bg1"/>
                </a:solidFill>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CDD08E-3282-4844-AD9C-AEA00011782B}" type="slidenum">
              <a:rPr lang="es-CL" sz="1100" smtClean="0">
                <a:latin typeface="Figtree" pitchFamily="2" charset="0"/>
              </a:rPr>
              <a:pPr/>
              <a:t>8</a:t>
            </a:fld>
            <a:endParaRPr lang="es-CL" sz="1100" dirty="0">
              <a:latin typeface="Figtree" pitchFamily="2" charset="0"/>
            </a:endParaRPr>
          </a:p>
        </p:txBody>
      </p:sp>
      <p:pic>
        <p:nvPicPr>
          <p:cNvPr id="10" name="Imagen 9">
            <a:extLst>
              <a:ext uri="{FF2B5EF4-FFF2-40B4-BE49-F238E27FC236}">
                <a16:creationId xmlns:a16="http://schemas.microsoft.com/office/drawing/2014/main" id="{B1D97D16-59A9-7119-810E-DACE5DCC5605}"/>
              </a:ext>
            </a:extLst>
          </p:cNvPr>
          <p:cNvPicPr>
            <a:picLocks noChangeAspect="1"/>
          </p:cNvPicPr>
          <p:nvPr/>
        </p:nvPicPr>
        <p:blipFill>
          <a:blip r:embed="rId2">
            <a:biLevel thresh="25000"/>
          </a:blip>
          <a:stretch>
            <a:fillRect/>
          </a:stretch>
        </p:blipFill>
        <p:spPr>
          <a:xfrm>
            <a:off x="661035" y="6529451"/>
            <a:ext cx="605790" cy="274320"/>
          </a:xfrm>
          <a:prstGeom prst="rect">
            <a:avLst/>
          </a:prstGeom>
        </p:spPr>
      </p:pic>
      <p:sp>
        <p:nvSpPr>
          <p:cNvPr id="11" name="Diagrama de flujo: terminador 10">
            <a:extLst>
              <a:ext uri="{FF2B5EF4-FFF2-40B4-BE49-F238E27FC236}">
                <a16:creationId xmlns:a16="http://schemas.microsoft.com/office/drawing/2014/main" id="{0D9EE178-641C-B700-EECE-BC5369D6D802}"/>
              </a:ext>
            </a:extLst>
          </p:cNvPr>
          <p:cNvSpPr/>
          <p:nvPr/>
        </p:nvSpPr>
        <p:spPr>
          <a:xfrm>
            <a:off x="549182" y="752124"/>
            <a:ext cx="2754457" cy="495653"/>
          </a:xfrm>
          <a:prstGeom prst="flowChartTerminator">
            <a:avLst/>
          </a:prstGeom>
          <a:solidFill>
            <a:srgbClr val="212432"/>
          </a:solidFill>
          <a:ln w="19050">
            <a:solidFill>
              <a:srgbClr val="2124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2" name="Marcador de texto 3">
            <a:extLst>
              <a:ext uri="{FF2B5EF4-FFF2-40B4-BE49-F238E27FC236}">
                <a16:creationId xmlns:a16="http://schemas.microsoft.com/office/drawing/2014/main" id="{CE9D7C95-FD9F-1C50-C1AE-744984D1E7EF}"/>
              </a:ext>
            </a:extLst>
          </p:cNvPr>
          <p:cNvSpPr txBox="1">
            <a:spLocks/>
          </p:cNvSpPr>
          <p:nvPr/>
        </p:nvSpPr>
        <p:spPr>
          <a:xfrm>
            <a:off x="549182" y="402358"/>
            <a:ext cx="8319047" cy="966473"/>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s-MX" sz="2000" b="1" dirty="0">
                <a:latin typeface="Figtree" pitchFamily="2" charset="0"/>
                <a:ea typeface="Tahoma" panose="020B0604030504040204" pitchFamily="34" charset="0"/>
                <a:cs typeface="Tahoma" panose="020B0604030504040204" pitchFamily="34" charset="0"/>
              </a:rPr>
              <a:t>3.3. Ingresos</a:t>
            </a:r>
          </a:p>
          <a:p>
            <a:pPr marL="0" indent="0">
              <a:buNone/>
            </a:pPr>
            <a:r>
              <a:rPr lang="es-MX" sz="2000" b="1" dirty="0">
                <a:solidFill>
                  <a:schemeClr val="bg1"/>
                </a:solidFill>
                <a:latin typeface="Figtree" pitchFamily="2" charset="0"/>
                <a:ea typeface="Tahoma" panose="020B0604030504040204" pitchFamily="34" charset="0"/>
                <a:cs typeface="Tahoma" panose="020B0604030504040204" pitchFamily="34" charset="0"/>
              </a:rPr>
              <a:t>por unidad de negocio</a:t>
            </a:r>
          </a:p>
        </p:txBody>
      </p:sp>
      <p:graphicFrame>
        <p:nvGraphicFramePr>
          <p:cNvPr id="5" name="Gráfico 4">
            <a:extLst>
              <a:ext uri="{FF2B5EF4-FFF2-40B4-BE49-F238E27FC236}">
                <a16:creationId xmlns:a16="http://schemas.microsoft.com/office/drawing/2014/main" id="{19AD728B-09D1-4BEF-86FD-44CF762D229F}"/>
              </a:ext>
            </a:extLst>
          </p:cNvPr>
          <p:cNvGraphicFramePr>
            <a:graphicFrameLocks/>
          </p:cNvGraphicFramePr>
          <p:nvPr>
            <p:extLst>
              <p:ext uri="{D42A27DB-BD31-4B8C-83A1-F6EECF244321}">
                <p14:modId xmlns:p14="http://schemas.microsoft.com/office/powerpoint/2010/main" val="1112816810"/>
              </p:ext>
            </p:extLst>
          </p:nvPr>
        </p:nvGraphicFramePr>
        <p:xfrm>
          <a:off x="920684" y="1936143"/>
          <a:ext cx="10350631" cy="352197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165586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ángulo: esquinas redondeadas 22">
            <a:extLst>
              <a:ext uri="{FF2B5EF4-FFF2-40B4-BE49-F238E27FC236}">
                <a16:creationId xmlns:a16="http://schemas.microsoft.com/office/drawing/2014/main" id="{6935CB6F-8815-4458-184F-E1242F4900C8}"/>
              </a:ext>
            </a:extLst>
          </p:cNvPr>
          <p:cNvSpPr/>
          <p:nvPr/>
        </p:nvSpPr>
        <p:spPr>
          <a:xfrm>
            <a:off x="549182" y="3039884"/>
            <a:ext cx="11011447" cy="2969029"/>
          </a:xfrm>
          <a:prstGeom prst="roundRect">
            <a:avLst/>
          </a:prstGeom>
          <a:solidFill>
            <a:srgbClr val="212432"/>
          </a:solidFill>
          <a:ln>
            <a:solidFill>
              <a:srgbClr val="2124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 name="Marcador de número de diapositiva 26">
            <a:extLst>
              <a:ext uri="{FF2B5EF4-FFF2-40B4-BE49-F238E27FC236}">
                <a16:creationId xmlns:a16="http://schemas.microsoft.com/office/drawing/2014/main" id="{42B5191A-96C4-376E-59FA-93689562065A}"/>
              </a:ext>
            </a:extLst>
          </p:cNvPr>
          <p:cNvSpPr>
            <a:spLocks noGrp="1"/>
          </p:cNvSpPr>
          <p:nvPr>
            <p:ph type="sldNum" sz="quarter" idx="12"/>
          </p:nvPr>
        </p:nvSpPr>
        <p:spPr>
          <a:xfrm>
            <a:off x="9436559" y="6492875"/>
            <a:ext cx="2743200" cy="365125"/>
          </a:xfrm>
        </p:spPr>
        <p:txBody>
          <a:bodyPr/>
          <a:lstStyle/>
          <a:p>
            <a:fld id="{39B87576-7C68-C242-B35B-2E94CD316B04}" type="slidenum">
              <a:rPr lang="es-ES_tradnl" smtClean="0"/>
              <a:t>9</a:t>
            </a:fld>
            <a:endParaRPr lang="es-ES_tradnl" dirty="0"/>
          </a:p>
        </p:txBody>
      </p:sp>
      <p:sp>
        <p:nvSpPr>
          <p:cNvPr id="7" name="Marcador de número de diapositiva 10">
            <a:extLst>
              <a:ext uri="{FF2B5EF4-FFF2-40B4-BE49-F238E27FC236}">
                <a16:creationId xmlns:a16="http://schemas.microsoft.com/office/drawing/2014/main" id="{93641B61-772D-FD28-C8A3-6D6B42BB8D3C}"/>
              </a:ext>
            </a:extLst>
          </p:cNvPr>
          <p:cNvSpPr txBox="1">
            <a:spLocks/>
          </p:cNvSpPr>
          <p:nvPr/>
        </p:nvSpPr>
        <p:spPr>
          <a:xfrm>
            <a:off x="9315494" y="6492875"/>
            <a:ext cx="2743200" cy="365125"/>
          </a:xfrm>
          <a:prstGeom prst="rect">
            <a:avLst/>
          </a:prstGeom>
        </p:spPr>
        <p:txBody>
          <a:bodyPr vert="horz" lIns="91440" tIns="45720" rIns="91440" bIns="45720" rtlCol="0" anchor="ctr"/>
          <a:lstStyle>
            <a:defPPr>
              <a:defRPr lang="es-ES_tradnl"/>
            </a:defPPr>
            <a:lvl1pPr marL="0" algn="r" defTabSz="914400" rtl="0" eaLnBrk="1" latinLnBrk="0" hangingPunct="1">
              <a:defRPr sz="1200" kern="1200">
                <a:solidFill>
                  <a:schemeClr val="bg1"/>
                </a:solidFill>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CDD08E-3282-4844-AD9C-AEA00011782B}" type="slidenum">
              <a:rPr lang="es-CL" sz="1100" smtClean="0">
                <a:latin typeface="Figtree" pitchFamily="2" charset="0"/>
              </a:rPr>
              <a:pPr/>
              <a:t>9</a:t>
            </a:fld>
            <a:endParaRPr lang="es-CL" sz="1100" dirty="0">
              <a:latin typeface="Figtree" pitchFamily="2" charset="0"/>
            </a:endParaRPr>
          </a:p>
        </p:txBody>
      </p:sp>
      <p:sp>
        <p:nvSpPr>
          <p:cNvPr id="3" name="Marcador de pie de página 3">
            <a:extLst>
              <a:ext uri="{FF2B5EF4-FFF2-40B4-BE49-F238E27FC236}">
                <a16:creationId xmlns:a16="http://schemas.microsoft.com/office/drawing/2014/main" id="{20A8F8B7-3D9B-2C8D-ACA7-C77C9DAED547}"/>
              </a:ext>
            </a:extLst>
          </p:cNvPr>
          <p:cNvSpPr txBox="1">
            <a:spLocks/>
          </p:cNvSpPr>
          <p:nvPr/>
        </p:nvSpPr>
        <p:spPr>
          <a:xfrm>
            <a:off x="0" y="6438813"/>
            <a:ext cx="12192000" cy="432000"/>
          </a:xfrm>
          <a:prstGeom prst="rect">
            <a:avLst/>
          </a:prstGeom>
          <a:solidFill>
            <a:srgbClr val="212432"/>
          </a:solidFill>
          <a:ln>
            <a:noFill/>
          </a:ln>
        </p:spPr>
        <p:txBody>
          <a:bodyPr vert="horz" lIns="91440" tIns="45720" rIns="91440" bIns="45720" rtlCol="0" anchor="ctr"/>
          <a:lstStyle>
            <a:defPPr>
              <a:defRPr lang="es-ES_tradnl"/>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L" sz="1100" dirty="0">
                <a:ln w="6350">
                  <a:solidFill>
                    <a:schemeClr val="bg1"/>
                  </a:solidFill>
                </a:ln>
                <a:latin typeface="Figtree" pitchFamily="2" charset="0"/>
                <a:ea typeface="Microsoft Sans Serif" panose="020B0604020202020204" pitchFamily="34" charset="0"/>
                <a:cs typeface="Microsoft Sans Serif" panose="020B0604020202020204" pitchFamily="34" charset="0"/>
              </a:rPr>
              <a:t>Presentación de Resultados 3T24 / Septiembre 2024</a:t>
            </a:r>
          </a:p>
        </p:txBody>
      </p:sp>
      <p:pic>
        <p:nvPicPr>
          <p:cNvPr id="9" name="Imagen 8">
            <a:extLst>
              <a:ext uri="{FF2B5EF4-FFF2-40B4-BE49-F238E27FC236}">
                <a16:creationId xmlns:a16="http://schemas.microsoft.com/office/drawing/2014/main" id="{0E28963A-1C06-60AF-E812-0CE9CF477C95}"/>
              </a:ext>
            </a:extLst>
          </p:cNvPr>
          <p:cNvPicPr>
            <a:picLocks noChangeAspect="1"/>
          </p:cNvPicPr>
          <p:nvPr/>
        </p:nvPicPr>
        <p:blipFill>
          <a:blip r:embed="rId2">
            <a:biLevel thresh="25000"/>
          </a:blip>
          <a:stretch>
            <a:fillRect/>
          </a:stretch>
        </p:blipFill>
        <p:spPr>
          <a:xfrm>
            <a:off x="661035" y="6529451"/>
            <a:ext cx="605790" cy="274320"/>
          </a:xfrm>
          <a:prstGeom prst="rect">
            <a:avLst/>
          </a:prstGeom>
        </p:spPr>
      </p:pic>
      <p:sp>
        <p:nvSpPr>
          <p:cNvPr id="20" name="Diagrama de flujo: terminador 19">
            <a:extLst>
              <a:ext uri="{FF2B5EF4-FFF2-40B4-BE49-F238E27FC236}">
                <a16:creationId xmlns:a16="http://schemas.microsoft.com/office/drawing/2014/main" id="{B9076161-2952-DD8D-1EA6-2BE532BD419C}"/>
              </a:ext>
            </a:extLst>
          </p:cNvPr>
          <p:cNvSpPr/>
          <p:nvPr/>
        </p:nvSpPr>
        <p:spPr>
          <a:xfrm>
            <a:off x="549182" y="752124"/>
            <a:ext cx="2754457" cy="495653"/>
          </a:xfrm>
          <a:prstGeom prst="flowChartTerminator">
            <a:avLst/>
          </a:prstGeom>
          <a:solidFill>
            <a:srgbClr val="212432"/>
          </a:solidFill>
          <a:ln w="19050">
            <a:solidFill>
              <a:srgbClr val="2124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1" name="Marcador de texto 3">
            <a:extLst>
              <a:ext uri="{FF2B5EF4-FFF2-40B4-BE49-F238E27FC236}">
                <a16:creationId xmlns:a16="http://schemas.microsoft.com/office/drawing/2014/main" id="{95FFE651-3872-680E-152D-43B2FF1EC4C9}"/>
              </a:ext>
            </a:extLst>
          </p:cNvPr>
          <p:cNvSpPr txBox="1">
            <a:spLocks/>
          </p:cNvSpPr>
          <p:nvPr/>
        </p:nvSpPr>
        <p:spPr>
          <a:xfrm>
            <a:off x="549182" y="402358"/>
            <a:ext cx="8319047" cy="966473"/>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s-MX" sz="2000" b="1" dirty="0">
                <a:latin typeface="Figtree" pitchFamily="2" charset="0"/>
                <a:ea typeface="Tahoma" panose="020B0604030504040204" pitchFamily="34" charset="0"/>
                <a:cs typeface="Tahoma" panose="020B0604030504040204" pitchFamily="34" charset="0"/>
              </a:rPr>
              <a:t>3.4. Márgenes</a:t>
            </a:r>
          </a:p>
          <a:p>
            <a:pPr marL="0" indent="0">
              <a:buNone/>
            </a:pPr>
            <a:r>
              <a:rPr lang="es-MX" sz="2000" b="1" dirty="0">
                <a:solidFill>
                  <a:schemeClr val="bg1"/>
                </a:solidFill>
                <a:latin typeface="Figtree" pitchFamily="2" charset="0"/>
                <a:ea typeface="Tahoma" panose="020B0604030504040204" pitchFamily="34" charset="0"/>
                <a:cs typeface="Tahoma" panose="020B0604030504040204" pitchFamily="34" charset="0"/>
              </a:rPr>
              <a:t>por unidad de negocio</a:t>
            </a:r>
          </a:p>
        </p:txBody>
      </p:sp>
      <p:graphicFrame>
        <p:nvGraphicFramePr>
          <p:cNvPr id="13" name="Tabla 12">
            <a:extLst>
              <a:ext uri="{FF2B5EF4-FFF2-40B4-BE49-F238E27FC236}">
                <a16:creationId xmlns:a16="http://schemas.microsoft.com/office/drawing/2014/main" id="{A06F7EE0-0DA7-D247-7889-65942A91FB8D}"/>
              </a:ext>
            </a:extLst>
          </p:cNvPr>
          <p:cNvGraphicFramePr>
            <a:graphicFrameLocks noGrp="1"/>
          </p:cNvGraphicFramePr>
          <p:nvPr>
            <p:extLst>
              <p:ext uri="{D42A27DB-BD31-4B8C-83A1-F6EECF244321}">
                <p14:modId xmlns:p14="http://schemas.microsoft.com/office/powerpoint/2010/main" val="4073028318"/>
              </p:ext>
            </p:extLst>
          </p:nvPr>
        </p:nvGraphicFramePr>
        <p:xfrm>
          <a:off x="549182" y="1550870"/>
          <a:ext cx="6253097" cy="652761"/>
        </p:xfrm>
        <a:graphic>
          <a:graphicData uri="http://schemas.openxmlformats.org/drawingml/2006/table">
            <a:tbl>
              <a:tblPr/>
              <a:tblGrid>
                <a:gridCol w="882578">
                  <a:extLst>
                    <a:ext uri="{9D8B030D-6E8A-4147-A177-3AD203B41FA5}">
                      <a16:colId xmlns:a16="http://schemas.microsoft.com/office/drawing/2014/main" val="1939090744"/>
                    </a:ext>
                  </a:extLst>
                </a:gridCol>
                <a:gridCol w="1002657">
                  <a:extLst>
                    <a:ext uri="{9D8B030D-6E8A-4147-A177-3AD203B41FA5}">
                      <a16:colId xmlns:a16="http://schemas.microsoft.com/office/drawing/2014/main" val="327547077"/>
                    </a:ext>
                  </a:extLst>
                </a:gridCol>
                <a:gridCol w="1004158">
                  <a:extLst>
                    <a:ext uri="{9D8B030D-6E8A-4147-A177-3AD203B41FA5}">
                      <a16:colId xmlns:a16="http://schemas.microsoft.com/office/drawing/2014/main" val="2869588833"/>
                    </a:ext>
                  </a:extLst>
                </a:gridCol>
                <a:gridCol w="860063">
                  <a:extLst>
                    <a:ext uri="{9D8B030D-6E8A-4147-A177-3AD203B41FA5}">
                      <a16:colId xmlns:a16="http://schemas.microsoft.com/office/drawing/2014/main" val="1409853494"/>
                    </a:ext>
                  </a:extLst>
                </a:gridCol>
                <a:gridCol w="846555">
                  <a:extLst>
                    <a:ext uri="{9D8B030D-6E8A-4147-A177-3AD203B41FA5}">
                      <a16:colId xmlns:a16="http://schemas.microsoft.com/office/drawing/2014/main" val="3655849354"/>
                    </a:ext>
                  </a:extLst>
                </a:gridCol>
                <a:gridCol w="846555">
                  <a:extLst>
                    <a:ext uri="{9D8B030D-6E8A-4147-A177-3AD203B41FA5}">
                      <a16:colId xmlns:a16="http://schemas.microsoft.com/office/drawing/2014/main" val="818276283"/>
                    </a:ext>
                  </a:extLst>
                </a:gridCol>
                <a:gridCol w="810531">
                  <a:extLst>
                    <a:ext uri="{9D8B030D-6E8A-4147-A177-3AD203B41FA5}">
                      <a16:colId xmlns:a16="http://schemas.microsoft.com/office/drawing/2014/main" val="520970401"/>
                    </a:ext>
                  </a:extLst>
                </a:gridCol>
              </a:tblGrid>
              <a:tr h="159167">
                <a:tc rowSpan="2">
                  <a:txBody>
                    <a:bodyPr/>
                    <a:lstStyle/>
                    <a:p>
                      <a:pPr algn="l" rtl="0" fontAlgn="ctr"/>
                      <a:r>
                        <a:rPr lang="es-CL" sz="900" b="1" i="0" u="none" strike="noStrike">
                          <a:solidFill>
                            <a:srgbClr val="FFFFFF"/>
                          </a:solidFill>
                          <a:effectLst/>
                          <a:highlight>
                            <a:srgbClr val="212432"/>
                          </a:highlight>
                          <a:latin typeface="Figtree"/>
                        </a:rPr>
                        <a:t>Millones de $</a:t>
                      </a:r>
                    </a:p>
                  </a:txBody>
                  <a:tcPr marL="7958" marR="7958" marT="7958" marB="0" anchor="ctr">
                    <a:lnL w="6350" cap="flat" cmpd="sng" algn="ctr">
                      <a:solidFill>
                        <a:srgbClr val="212432"/>
                      </a:solidFill>
                      <a:prstDash val="solid"/>
                      <a:round/>
                      <a:headEnd type="none" w="med" len="med"/>
                      <a:tailEnd type="none" w="med" len="med"/>
                    </a:lnL>
                    <a:lnR w="6350" cap="flat" cmpd="sng" algn="ctr">
                      <a:solidFill>
                        <a:srgbClr val="212432"/>
                      </a:solidFill>
                      <a:prstDash val="solid"/>
                      <a:round/>
                      <a:headEnd type="none" w="med" len="med"/>
                      <a:tailEnd type="none" w="med" len="med"/>
                    </a:lnR>
                    <a:lnT w="6350" cap="flat" cmpd="sng" algn="ctr">
                      <a:solidFill>
                        <a:srgbClr val="212432"/>
                      </a:solidFill>
                      <a:prstDash val="solid"/>
                      <a:round/>
                      <a:headEnd type="none" w="med" len="med"/>
                      <a:tailEnd type="none" w="med" len="med"/>
                    </a:lnT>
                    <a:lnB w="6350" cap="flat" cmpd="sng" algn="ctr">
                      <a:solidFill>
                        <a:srgbClr val="212432"/>
                      </a:solidFill>
                      <a:prstDash val="solid"/>
                      <a:round/>
                      <a:headEnd type="none" w="med" len="med"/>
                      <a:tailEnd type="none" w="med" len="med"/>
                    </a:lnB>
                    <a:solidFill>
                      <a:srgbClr val="212432"/>
                    </a:solidFill>
                  </a:tcPr>
                </a:tc>
                <a:tc gridSpan="2">
                  <a:txBody>
                    <a:bodyPr/>
                    <a:lstStyle/>
                    <a:p>
                      <a:pPr algn="ctr" rtl="0" fontAlgn="ctr"/>
                      <a:r>
                        <a:rPr lang="es-CL" sz="900" b="1" i="0" u="none" strike="noStrike" dirty="0">
                          <a:solidFill>
                            <a:srgbClr val="FFFFFF"/>
                          </a:solidFill>
                          <a:effectLst/>
                          <a:highlight>
                            <a:srgbClr val="212432"/>
                          </a:highlight>
                          <a:latin typeface="Figtree"/>
                        </a:rPr>
                        <a:t>Desarrollo Inmobiliario</a:t>
                      </a:r>
                    </a:p>
                  </a:txBody>
                  <a:tcPr marL="7958" marR="7958" marT="7958" marB="0" anchor="ctr">
                    <a:lnL w="6350" cap="flat" cmpd="sng" algn="ctr">
                      <a:solidFill>
                        <a:srgbClr val="212432"/>
                      </a:solidFill>
                      <a:prstDash val="solid"/>
                      <a:round/>
                      <a:headEnd type="none" w="med" len="med"/>
                      <a:tailEnd type="none" w="med" len="med"/>
                    </a:lnL>
                    <a:lnR w="6350" cap="flat" cmpd="sng" algn="ctr">
                      <a:solidFill>
                        <a:srgbClr val="212432"/>
                      </a:solidFill>
                      <a:prstDash val="solid"/>
                      <a:round/>
                      <a:headEnd type="none" w="med" len="med"/>
                      <a:tailEnd type="none" w="med" len="med"/>
                    </a:lnR>
                    <a:lnT w="6350" cap="flat" cmpd="sng" algn="ctr">
                      <a:solidFill>
                        <a:srgbClr val="212432"/>
                      </a:solidFill>
                      <a:prstDash val="solid"/>
                      <a:round/>
                      <a:headEnd type="none" w="med" len="med"/>
                      <a:tailEnd type="none" w="med" len="med"/>
                    </a:lnT>
                    <a:lnB w="6350" cap="flat" cmpd="sng" algn="ctr">
                      <a:solidFill>
                        <a:srgbClr val="212432"/>
                      </a:solidFill>
                      <a:prstDash val="solid"/>
                      <a:round/>
                      <a:headEnd type="none" w="med" len="med"/>
                      <a:tailEnd type="none" w="med" len="med"/>
                    </a:lnB>
                    <a:solidFill>
                      <a:srgbClr val="212432"/>
                    </a:solidFill>
                  </a:tcPr>
                </a:tc>
                <a:tc hMerge="1">
                  <a:txBody>
                    <a:bodyPr/>
                    <a:lstStyle/>
                    <a:p>
                      <a:endParaRPr lang="es-CL"/>
                    </a:p>
                  </a:txBody>
                  <a:tcPr/>
                </a:tc>
                <a:tc gridSpan="2">
                  <a:txBody>
                    <a:bodyPr/>
                    <a:lstStyle/>
                    <a:p>
                      <a:pPr algn="ctr" rtl="0" fontAlgn="ctr"/>
                      <a:r>
                        <a:rPr lang="es-CL" sz="900" b="1" i="0" u="none" strike="noStrike">
                          <a:solidFill>
                            <a:srgbClr val="FFFFFF"/>
                          </a:solidFill>
                          <a:effectLst/>
                          <a:highlight>
                            <a:srgbClr val="212432"/>
                          </a:highlight>
                          <a:latin typeface="Figtree"/>
                        </a:rPr>
                        <a:t>Macrolotes</a:t>
                      </a:r>
                    </a:p>
                  </a:txBody>
                  <a:tcPr marL="7958" marR="7958" marT="7958" marB="0" anchor="ctr">
                    <a:lnL w="6350" cap="flat" cmpd="sng" algn="ctr">
                      <a:solidFill>
                        <a:srgbClr val="212432"/>
                      </a:solidFill>
                      <a:prstDash val="solid"/>
                      <a:round/>
                      <a:headEnd type="none" w="med" len="med"/>
                      <a:tailEnd type="none" w="med" len="med"/>
                    </a:lnL>
                    <a:lnR w="6350" cap="flat" cmpd="sng" algn="ctr">
                      <a:solidFill>
                        <a:srgbClr val="212432"/>
                      </a:solidFill>
                      <a:prstDash val="solid"/>
                      <a:round/>
                      <a:headEnd type="none" w="med" len="med"/>
                      <a:tailEnd type="none" w="med" len="med"/>
                    </a:lnR>
                    <a:lnT w="6350" cap="flat" cmpd="sng" algn="ctr">
                      <a:solidFill>
                        <a:srgbClr val="212432"/>
                      </a:solidFill>
                      <a:prstDash val="solid"/>
                      <a:round/>
                      <a:headEnd type="none" w="med" len="med"/>
                      <a:tailEnd type="none" w="med" len="med"/>
                    </a:lnT>
                    <a:lnB w="6350" cap="flat" cmpd="sng" algn="ctr">
                      <a:solidFill>
                        <a:srgbClr val="212432"/>
                      </a:solidFill>
                      <a:prstDash val="solid"/>
                      <a:round/>
                      <a:headEnd type="none" w="med" len="med"/>
                      <a:tailEnd type="none" w="med" len="med"/>
                    </a:lnB>
                    <a:solidFill>
                      <a:srgbClr val="212432"/>
                    </a:solidFill>
                  </a:tcPr>
                </a:tc>
                <a:tc hMerge="1">
                  <a:txBody>
                    <a:bodyPr/>
                    <a:lstStyle/>
                    <a:p>
                      <a:endParaRPr lang="es-CL"/>
                    </a:p>
                  </a:txBody>
                  <a:tcPr/>
                </a:tc>
                <a:tc gridSpan="2">
                  <a:txBody>
                    <a:bodyPr/>
                    <a:lstStyle/>
                    <a:p>
                      <a:pPr algn="ctr" rtl="0" fontAlgn="ctr"/>
                      <a:r>
                        <a:rPr lang="es-CL" sz="900" b="1" i="0" u="none" strike="noStrike">
                          <a:solidFill>
                            <a:srgbClr val="FFFFFF"/>
                          </a:solidFill>
                          <a:effectLst/>
                          <a:highlight>
                            <a:srgbClr val="212432"/>
                          </a:highlight>
                          <a:latin typeface="Figtree"/>
                        </a:rPr>
                        <a:t>Consolidado </a:t>
                      </a:r>
                    </a:p>
                  </a:txBody>
                  <a:tcPr marL="7958" marR="7958" marT="7958" marB="0" anchor="ctr">
                    <a:lnL w="6350" cap="flat" cmpd="sng" algn="ctr">
                      <a:solidFill>
                        <a:srgbClr val="212432"/>
                      </a:solidFill>
                      <a:prstDash val="solid"/>
                      <a:round/>
                      <a:headEnd type="none" w="med" len="med"/>
                      <a:tailEnd type="none" w="med" len="med"/>
                    </a:lnL>
                    <a:lnR w="6350" cap="flat" cmpd="sng" algn="ctr">
                      <a:solidFill>
                        <a:srgbClr val="212432"/>
                      </a:solidFill>
                      <a:prstDash val="solid"/>
                      <a:round/>
                      <a:headEnd type="none" w="med" len="med"/>
                      <a:tailEnd type="none" w="med" len="med"/>
                    </a:lnR>
                    <a:lnT w="6350" cap="flat" cmpd="sng" algn="ctr">
                      <a:solidFill>
                        <a:srgbClr val="212432"/>
                      </a:solidFill>
                      <a:prstDash val="solid"/>
                      <a:round/>
                      <a:headEnd type="none" w="med" len="med"/>
                      <a:tailEnd type="none" w="med" len="med"/>
                    </a:lnT>
                    <a:lnB w="6350" cap="flat" cmpd="sng" algn="ctr">
                      <a:solidFill>
                        <a:srgbClr val="212432"/>
                      </a:solidFill>
                      <a:prstDash val="solid"/>
                      <a:round/>
                      <a:headEnd type="none" w="med" len="med"/>
                      <a:tailEnd type="none" w="med" len="med"/>
                    </a:lnB>
                    <a:solidFill>
                      <a:srgbClr val="212432"/>
                    </a:solidFill>
                  </a:tcPr>
                </a:tc>
                <a:tc hMerge="1">
                  <a:txBody>
                    <a:bodyPr/>
                    <a:lstStyle/>
                    <a:p>
                      <a:endParaRPr lang="es-CL"/>
                    </a:p>
                  </a:txBody>
                  <a:tcPr/>
                </a:tc>
                <a:extLst>
                  <a:ext uri="{0D108BD9-81ED-4DB2-BD59-A6C34878D82A}">
                    <a16:rowId xmlns:a16="http://schemas.microsoft.com/office/drawing/2014/main" val="2921830098"/>
                  </a:ext>
                </a:extLst>
              </a:tr>
              <a:tr h="159167">
                <a:tc vMerge="1">
                  <a:txBody>
                    <a:bodyPr/>
                    <a:lstStyle/>
                    <a:p>
                      <a:endParaRPr lang="es-CL"/>
                    </a:p>
                  </a:txBody>
                  <a:tcPr/>
                </a:tc>
                <a:tc>
                  <a:txBody>
                    <a:bodyPr/>
                    <a:lstStyle/>
                    <a:p>
                      <a:pPr algn="ctr" fontAlgn="ctr"/>
                      <a:r>
                        <a:rPr lang="es-CL" sz="900" b="1" i="0" u="none" strike="noStrike" dirty="0">
                          <a:solidFill>
                            <a:schemeClr val="bg1"/>
                          </a:solidFill>
                          <a:effectLst/>
                          <a:latin typeface="Tisa sans pro med"/>
                        </a:rPr>
                        <a:t>sept-23</a:t>
                      </a:r>
                    </a:p>
                  </a:txBody>
                  <a:tcPr marL="7620" marR="7620" marT="7620" marB="0" anchor="ctr">
                    <a:lnL w="6350" cap="flat" cmpd="sng" algn="ctr">
                      <a:solidFill>
                        <a:srgbClr val="212432"/>
                      </a:solidFill>
                      <a:prstDash val="solid"/>
                      <a:round/>
                      <a:headEnd type="none" w="med" len="med"/>
                      <a:tailEnd type="none" w="med" len="med"/>
                    </a:lnL>
                    <a:lnR w="6350" cap="flat" cmpd="sng" algn="ctr">
                      <a:solidFill>
                        <a:srgbClr val="212432"/>
                      </a:solidFill>
                      <a:prstDash val="solid"/>
                      <a:round/>
                      <a:headEnd type="none" w="med" len="med"/>
                      <a:tailEnd type="none" w="med" len="med"/>
                    </a:lnR>
                    <a:lnT w="6350" cap="flat" cmpd="sng" algn="ctr">
                      <a:solidFill>
                        <a:srgbClr val="212432"/>
                      </a:solidFill>
                      <a:prstDash val="solid"/>
                      <a:round/>
                      <a:headEnd type="none" w="med" len="med"/>
                      <a:tailEnd type="none" w="med" len="med"/>
                    </a:lnT>
                    <a:lnB w="6350" cap="flat" cmpd="sng" algn="ctr">
                      <a:solidFill>
                        <a:srgbClr val="212432"/>
                      </a:solidFill>
                      <a:prstDash val="solid"/>
                      <a:round/>
                      <a:headEnd type="none" w="med" len="med"/>
                      <a:tailEnd type="none" w="med" len="med"/>
                    </a:lnB>
                    <a:solidFill>
                      <a:srgbClr val="212432"/>
                    </a:solidFill>
                  </a:tcPr>
                </a:tc>
                <a:tc>
                  <a:txBody>
                    <a:bodyPr/>
                    <a:lstStyle/>
                    <a:p>
                      <a:pPr algn="ctr" fontAlgn="ctr"/>
                      <a:r>
                        <a:rPr lang="es-CL" sz="900" b="1" i="0" u="none" strike="noStrike" dirty="0">
                          <a:solidFill>
                            <a:schemeClr val="bg1"/>
                          </a:solidFill>
                          <a:effectLst/>
                          <a:latin typeface="Tisa sans pro med"/>
                        </a:rPr>
                        <a:t>sept-24</a:t>
                      </a:r>
                    </a:p>
                  </a:txBody>
                  <a:tcPr marL="7620" marR="7620" marT="7620" marB="0" anchor="ctr">
                    <a:lnL w="6350" cap="flat" cmpd="sng" algn="ctr">
                      <a:solidFill>
                        <a:srgbClr val="212432"/>
                      </a:solidFill>
                      <a:prstDash val="solid"/>
                      <a:round/>
                      <a:headEnd type="none" w="med" len="med"/>
                      <a:tailEnd type="none" w="med" len="med"/>
                    </a:lnL>
                    <a:lnR w="6350" cap="flat" cmpd="sng" algn="ctr">
                      <a:solidFill>
                        <a:srgbClr val="212432"/>
                      </a:solidFill>
                      <a:prstDash val="solid"/>
                      <a:round/>
                      <a:headEnd type="none" w="med" len="med"/>
                      <a:tailEnd type="none" w="med" len="med"/>
                    </a:lnR>
                    <a:lnT w="6350" cap="flat" cmpd="sng" algn="ctr">
                      <a:solidFill>
                        <a:srgbClr val="212432"/>
                      </a:solidFill>
                      <a:prstDash val="solid"/>
                      <a:round/>
                      <a:headEnd type="none" w="med" len="med"/>
                      <a:tailEnd type="none" w="med" len="med"/>
                    </a:lnT>
                    <a:lnB w="6350" cap="flat" cmpd="sng" algn="ctr">
                      <a:solidFill>
                        <a:srgbClr val="212432"/>
                      </a:solidFill>
                      <a:prstDash val="solid"/>
                      <a:round/>
                      <a:headEnd type="none" w="med" len="med"/>
                      <a:tailEnd type="none" w="med" len="med"/>
                    </a:lnB>
                    <a:solidFill>
                      <a:srgbClr val="212432"/>
                    </a:solidFill>
                  </a:tcPr>
                </a:tc>
                <a:tc>
                  <a:txBody>
                    <a:bodyPr/>
                    <a:lstStyle/>
                    <a:p>
                      <a:pPr algn="ctr" fontAlgn="ctr"/>
                      <a:r>
                        <a:rPr lang="es-CL" sz="900" b="1" i="0" u="none" strike="noStrike" dirty="0">
                          <a:solidFill>
                            <a:schemeClr val="bg1"/>
                          </a:solidFill>
                          <a:effectLst/>
                          <a:latin typeface="Tisa sans pro med"/>
                        </a:rPr>
                        <a:t>sept-23</a:t>
                      </a:r>
                    </a:p>
                  </a:txBody>
                  <a:tcPr marL="7620" marR="7620" marT="7620" marB="0" anchor="ctr">
                    <a:lnL w="6350" cap="flat" cmpd="sng" algn="ctr">
                      <a:solidFill>
                        <a:srgbClr val="212432"/>
                      </a:solidFill>
                      <a:prstDash val="solid"/>
                      <a:round/>
                      <a:headEnd type="none" w="med" len="med"/>
                      <a:tailEnd type="none" w="med" len="med"/>
                    </a:lnL>
                    <a:lnR w="6350" cap="flat" cmpd="sng" algn="ctr">
                      <a:solidFill>
                        <a:srgbClr val="212432"/>
                      </a:solidFill>
                      <a:prstDash val="solid"/>
                      <a:round/>
                      <a:headEnd type="none" w="med" len="med"/>
                      <a:tailEnd type="none" w="med" len="med"/>
                    </a:lnR>
                    <a:lnT w="6350" cap="flat" cmpd="sng" algn="ctr">
                      <a:solidFill>
                        <a:srgbClr val="212432"/>
                      </a:solidFill>
                      <a:prstDash val="solid"/>
                      <a:round/>
                      <a:headEnd type="none" w="med" len="med"/>
                      <a:tailEnd type="none" w="med" len="med"/>
                    </a:lnT>
                    <a:lnB w="6350" cap="flat" cmpd="sng" algn="ctr">
                      <a:solidFill>
                        <a:srgbClr val="212432"/>
                      </a:solidFill>
                      <a:prstDash val="solid"/>
                      <a:round/>
                      <a:headEnd type="none" w="med" len="med"/>
                      <a:tailEnd type="none" w="med" len="med"/>
                    </a:lnB>
                    <a:solidFill>
                      <a:srgbClr val="212432"/>
                    </a:solidFill>
                  </a:tcPr>
                </a:tc>
                <a:tc>
                  <a:txBody>
                    <a:bodyPr/>
                    <a:lstStyle/>
                    <a:p>
                      <a:pPr algn="ctr" fontAlgn="ctr"/>
                      <a:r>
                        <a:rPr lang="es-CL" sz="900" b="1" i="0" u="none" strike="noStrike" dirty="0">
                          <a:solidFill>
                            <a:schemeClr val="bg1"/>
                          </a:solidFill>
                          <a:effectLst/>
                          <a:latin typeface="Tisa sans pro med"/>
                        </a:rPr>
                        <a:t>sept-24</a:t>
                      </a:r>
                    </a:p>
                  </a:txBody>
                  <a:tcPr marL="7620" marR="7620" marT="7620" marB="0" anchor="ctr">
                    <a:lnL w="6350" cap="flat" cmpd="sng" algn="ctr">
                      <a:solidFill>
                        <a:srgbClr val="212432"/>
                      </a:solidFill>
                      <a:prstDash val="solid"/>
                      <a:round/>
                      <a:headEnd type="none" w="med" len="med"/>
                      <a:tailEnd type="none" w="med" len="med"/>
                    </a:lnL>
                    <a:lnR w="6350" cap="flat" cmpd="sng" algn="ctr">
                      <a:solidFill>
                        <a:srgbClr val="212432"/>
                      </a:solidFill>
                      <a:prstDash val="solid"/>
                      <a:round/>
                      <a:headEnd type="none" w="med" len="med"/>
                      <a:tailEnd type="none" w="med" len="med"/>
                    </a:lnR>
                    <a:lnT w="6350" cap="flat" cmpd="sng" algn="ctr">
                      <a:solidFill>
                        <a:srgbClr val="212432"/>
                      </a:solidFill>
                      <a:prstDash val="solid"/>
                      <a:round/>
                      <a:headEnd type="none" w="med" len="med"/>
                      <a:tailEnd type="none" w="med" len="med"/>
                    </a:lnT>
                    <a:lnB w="6350" cap="flat" cmpd="sng" algn="ctr">
                      <a:solidFill>
                        <a:srgbClr val="212432"/>
                      </a:solidFill>
                      <a:prstDash val="solid"/>
                      <a:round/>
                      <a:headEnd type="none" w="med" len="med"/>
                      <a:tailEnd type="none" w="med" len="med"/>
                    </a:lnB>
                    <a:solidFill>
                      <a:srgbClr val="212432"/>
                    </a:solidFill>
                  </a:tcPr>
                </a:tc>
                <a:tc>
                  <a:txBody>
                    <a:bodyPr/>
                    <a:lstStyle/>
                    <a:p>
                      <a:pPr algn="ctr" fontAlgn="ctr"/>
                      <a:r>
                        <a:rPr lang="es-CL" sz="900" b="1" i="0" u="none" strike="noStrike" dirty="0">
                          <a:solidFill>
                            <a:schemeClr val="bg1"/>
                          </a:solidFill>
                          <a:effectLst/>
                          <a:latin typeface="Tisa sans pro med"/>
                        </a:rPr>
                        <a:t>sept-23</a:t>
                      </a:r>
                    </a:p>
                  </a:txBody>
                  <a:tcPr marL="7620" marR="7620" marT="7620" marB="0" anchor="ctr">
                    <a:lnL w="6350" cap="flat" cmpd="sng" algn="ctr">
                      <a:solidFill>
                        <a:srgbClr val="212432"/>
                      </a:solidFill>
                      <a:prstDash val="solid"/>
                      <a:round/>
                      <a:headEnd type="none" w="med" len="med"/>
                      <a:tailEnd type="none" w="med" len="med"/>
                    </a:lnL>
                    <a:lnR w="6350" cap="flat" cmpd="sng" algn="ctr">
                      <a:solidFill>
                        <a:srgbClr val="212432"/>
                      </a:solidFill>
                      <a:prstDash val="solid"/>
                      <a:round/>
                      <a:headEnd type="none" w="med" len="med"/>
                      <a:tailEnd type="none" w="med" len="med"/>
                    </a:lnR>
                    <a:lnT w="6350" cap="flat" cmpd="sng" algn="ctr">
                      <a:solidFill>
                        <a:srgbClr val="212432"/>
                      </a:solidFill>
                      <a:prstDash val="solid"/>
                      <a:round/>
                      <a:headEnd type="none" w="med" len="med"/>
                      <a:tailEnd type="none" w="med" len="med"/>
                    </a:lnT>
                    <a:lnB w="6350" cap="flat" cmpd="sng" algn="ctr">
                      <a:solidFill>
                        <a:srgbClr val="212432"/>
                      </a:solidFill>
                      <a:prstDash val="solid"/>
                      <a:round/>
                      <a:headEnd type="none" w="med" len="med"/>
                      <a:tailEnd type="none" w="med" len="med"/>
                    </a:lnB>
                    <a:solidFill>
                      <a:srgbClr val="212432"/>
                    </a:solidFill>
                  </a:tcPr>
                </a:tc>
                <a:tc>
                  <a:txBody>
                    <a:bodyPr/>
                    <a:lstStyle/>
                    <a:p>
                      <a:pPr algn="ctr" fontAlgn="ctr"/>
                      <a:r>
                        <a:rPr lang="es-CL" sz="900" b="1" i="0" u="none" strike="noStrike" dirty="0">
                          <a:solidFill>
                            <a:schemeClr val="bg1"/>
                          </a:solidFill>
                          <a:effectLst/>
                          <a:latin typeface="Tisa sans pro med"/>
                        </a:rPr>
                        <a:t>sept-24</a:t>
                      </a:r>
                    </a:p>
                  </a:txBody>
                  <a:tcPr marL="7620" marR="7620" marT="7620" marB="0" anchor="ctr">
                    <a:lnL w="6350" cap="flat" cmpd="sng" algn="ctr">
                      <a:solidFill>
                        <a:srgbClr val="212432"/>
                      </a:solidFill>
                      <a:prstDash val="solid"/>
                      <a:round/>
                      <a:headEnd type="none" w="med" len="med"/>
                      <a:tailEnd type="none" w="med" len="med"/>
                    </a:lnL>
                    <a:lnR w="6350" cap="flat" cmpd="sng" algn="ctr">
                      <a:solidFill>
                        <a:srgbClr val="212432"/>
                      </a:solidFill>
                      <a:prstDash val="solid"/>
                      <a:round/>
                      <a:headEnd type="none" w="med" len="med"/>
                      <a:tailEnd type="none" w="med" len="med"/>
                    </a:lnR>
                    <a:lnT w="6350" cap="flat" cmpd="sng" algn="ctr">
                      <a:solidFill>
                        <a:srgbClr val="212432"/>
                      </a:solidFill>
                      <a:prstDash val="solid"/>
                      <a:round/>
                      <a:headEnd type="none" w="med" len="med"/>
                      <a:tailEnd type="none" w="med" len="med"/>
                    </a:lnT>
                    <a:lnB w="6350" cap="flat" cmpd="sng" algn="ctr">
                      <a:solidFill>
                        <a:srgbClr val="212432"/>
                      </a:solidFill>
                      <a:prstDash val="solid"/>
                      <a:round/>
                      <a:headEnd type="none" w="med" len="med"/>
                      <a:tailEnd type="none" w="med" len="med"/>
                    </a:lnB>
                    <a:solidFill>
                      <a:srgbClr val="212432"/>
                    </a:solidFill>
                  </a:tcPr>
                </a:tc>
                <a:extLst>
                  <a:ext uri="{0D108BD9-81ED-4DB2-BD59-A6C34878D82A}">
                    <a16:rowId xmlns:a16="http://schemas.microsoft.com/office/drawing/2014/main" val="423382920"/>
                  </a:ext>
                </a:extLst>
              </a:tr>
              <a:tr h="159167">
                <a:tc>
                  <a:txBody>
                    <a:bodyPr/>
                    <a:lstStyle/>
                    <a:p>
                      <a:pPr algn="l" rtl="0" fontAlgn="b"/>
                      <a:r>
                        <a:rPr lang="es-CL" sz="900" b="0" i="0" u="none" strike="noStrike" dirty="0">
                          <a:solidFill>
                            <a:srgbClr val="000000"/>
                          </a:solidFill>
                          <a:effectLst/>
                          <a:latin typeface="Figtree"/>
                        </a:rPr>
                        <a:t>Margen Bruto</a:t>
                      </a:r>
                    </a:p>
                  </a:txBody>
                  <a:tcPr marL="7958" marR="7958" marT="7958" marB="0" anchor="b">
                    <a:lnL w="6350" cap="flat" cmpd="sng" algn="ctr">
                      <a:solidFill>
                        <a:srgbClr val="212432"/>
                      </a:solidFill>
                      <a:prstDash val="solid"/>
                      <a:round/>
                      <a:headEnd type="none" w="med" len="med"/>
                      <a:tailEnd type="none" w="med" len="med"/>
                    </a:lnL>
                    <a:lnR w="6350" cap="flat" cmpd="sng" algn="ctr">
                      <a:solidFill>
                        <a:srgbClr val="212432"/>
                      </a:solidFill>
                      <a:prstDash val="solid"/>
                      <a:round/>
                      <a:headEnd type="none" w="med" len="med"/>
                      <a:tailEnd type="none" w="med" len="med"/>
                    </a:lnR>
                    <a:lnT w="6350" cap="flat" cmpd="sng" algn="ctr">
                      <a:solidFill>
                        <a:srgbClr val="212432"/>
                      </a:solidFill>
                      <a:prstDash val="solid"/>
                      <a:round/>
                      <a:headEnd type="none" w="med" len="med"/>
                      <a:tailEnd type="none" w="med" len="med"/>
                    </a:lnT>
                    <a:lnB w="6350" cap="flat" cmpd="sng" algn="ctr">
                      <a:solidFill>
                        <a:srgbClr val="212432"/>
                      </a:solidFill>
                      <a:prstDash val="solid"/>
                      <a:round/>
                      <a:headEnd type="none" w="med" len="med"/>
                      <a:tailEnd type="none" w="med" len="med"/>
                    </a:lnB>
                    <a:noFill/>
                  </a:tcPr>
                </a:tc>
                <a:tc>
                  <a:txBody>
                    <a:bodyPr/>
                    <a:lstStyle/>
                    <a:p>
                      <a:pPr algn="ctr" fontAlgn="b"/>
                      <a:r>
                        <a:rPr lang="es-CL" sz="900" b="1" i="0" u="none" strike="noStrike" dirty="0">
                          <a:solidFill>
                            <a:srgbClr val="0D0D0D"/>
                          </a:solidFill>
                          <a:effectLst/>
                          <a:latin typeface="Tisa sans pro med"/>
                        </a:rPr>
                        <a:t>11.772</a:t>
                      </a:r>
                    </a:p>
                  </a:txBody>
                  <a:tcPr marL="7620" marR="7620" marT="7620" marB="0" anchor="b">
                    <a:lnL w="6350" cap="flat" cmpd="sng" algn="ctr">
                      <a:solidFill>
                        <a:srgbClr val="212432"/>
                      </a:solidFill>
                      <a:prstDash val="solid"/>
                      <a:round/>
                      <a:headEnd type="none" w="med" len="med"/>
                      <a:tailEnd type="none" w="med" len="med"/>
                    </a:lnL>
                    <a:lnR w="6350" cap="flat" cmpd="sng" algn="ctr">
                      <a:solidFill>
                        <a:srgbClr val="212432"/>
                      </a:solidFill>
                      <a:prstDash val="solid"/>
                      <a:round/>
                      <a:headEnd type="none" w="med" len="med"/>
                      <a:tailEnd type="none" w="med" len="med"/>
                    </a:lnR>
                    <a:lnT w="6350" cap="flat" cmpd="sng" algn="ctr">
                      <a:solidFill>
                        <a:srgbClr val="212432"/>
                      </a:solidFill>
                      <a:prstDash val="solid"/>
                      <a:round/>
                      <a:headEnd type="none" w="med" len="med"/>
                      <a:tailEnd type="none" w="med" len="med"/>
                    </a:lnT>
                    <a:lnB w="6350" cap="flat" cmpd="sng" algn="ctr">
                      <a:solidFill>
                        <a:srgbClr val="212432"/>
                      </a:solidFill>
                      <a:prstDash val="solid"/>
                      <a:round/>
                      <a:headEnd type="none" w="med" len="med"/>
                      <a:tailEnd type="none" w="med" len="med"/>
                    </a:lnB>
                    <a:noFill/>
                  </a:tcPr>
                </a:tc>
                <a:tc>
                  <a:txBody>
                    <a:bodyPr/>
                    <a:lstStyle/>
                    <a:p>
                      <a:pPr algn="ctr" fontAlgn="b"/>
                      <a:r>
                        <a:rPr lang="es-CL" sz="900" b="1" i="0" u="none" strike="noStrike" dirty="0">
                          <a:solidFill>
                            <a:srgbClr val="0D0D0D"/>
                          </a:solidFill>
                          <a:effectLst/>
                          <a:latin typeface="Tisa sans pro med"/>
                        </a:rPr>
                        <a:t>6.915</a:t>
                      </a:r>
                    </a:p>
                  </a:txBody>
                  <a:tcPr marL="7620" marR="7620" marT="7620" marB="0" anchor="b">
                    <a:lnL w="6350" cap="flat" cmpd="sng" algn="ctr">
                      <a:solidFill>
                        <a:srgbClr val="212432"/>
                      </a:solidFill>
                      <a:prstDash val="solid"/>
                      <a:round/>
                      <a:headEnd type="none" w="med" len="med"/>
                      <a:tailEnd type="none" w="med" len="med"/>
                    </a:lnL>
                    <a:lnR w="6350" cap="flat" cmpd="sng" algn="ctr">
                      <a:solidFill>
                        <a:srgbClr val="212432"/>
                      </a:solidFill>
                      <a:prstDash val="solid"/>
                      <a:round/>
                      <a:headEnd type="none" w="med" len="med"/>
                      <a:tailEnd type="none" w="med" len="med"/>
                    </a:lnR>
                    <a:lnT w="6350" cap="flat" cmpd="sng" algn="ctr">
                      <a:solidFill>
                        <a:srgbClr val="212432"/>
                      </a:solidFill>
                      <a:prstDash val="solid"/>
                      <a:round/>
                      <a:headEnd type="none" w="med" len="med"/>
                      <a:tailEnd type="none" w="med" len="med"/>
                    </a:lnT>
                    <a:lnB w="6350" cap="flat" cmpd="sng" algn="ctr">
                      <a:solidFill>
                        <a:srgbClr val="212432"/>
                      </a:solidFill>
                      <a:prstDash val="solid"/>
                      <a:round/>
                      <a:headEnd type="none" w="med" len="med"/>
                      <a:tailEnd type="none" w="med" len="med"/>
                    </a:lnB>
                    <a:noFill/>
                  </a:tcPr>
                </a:tc>
                <a:tc>
                  <a:txBody>
                    <a:bodyPr/>
                    <a:lstStyle/>
                    <a:p>
                      <a:pPr algn="ctr" fontAlgn="b"/>
                      <a:r>
                        <a:rPr lang="es-CL" sz="900" b="1" i="0" u="none" strike="noStrike" dirty="0">
                          <a:solidFill>
                            <a:srgbClr val="0D0D0D"/>
                          </a:solidFill>
                          <a:effectLst/>
                          <a:latin typeface="Tisa sans pro med"/>
                        </a:rPr>
                        <a:t>1.650</a:t>
                      </a:r>
                    </a:p>
                  </a:txBody>
                  <a:tcPr marL="7620" marR="7620" marT="7620" marB="0" anchor="b">
                    <a:lnL w="6350" cap="flat" cmpd="sng" algn="ctr">
                      <a:solidFill>
                        <a:srgbClr val="212432"/>
                      </a:solidFill>
                      <a:prstDash val="solid"/>
                      <a:round/>
                      <a:headEnd type="none" w="med" len="med"/>
                      <a:tailEnd type="none" w="med" len="med"/>
                    </a:lnL>
                    <a:lnR w="6350" cap="flat" cmpd="sng" algn="ctr">
                      <a:solidFill>
                        <a:srgbClr val="212432"/>
                      </a:solidFill>
                      <a:prstDash val="solid"/>
                      <a:round/>
                      <a:headEnd type="none" w="med" len="med"/>
                      <a:tailEnd type="none" w="med" len="med"/>
                    </a:lnR>
                    <a:lnT w="6350" cap="flat" cmpd="sng" algn="ctr">
                      <a:solidFill>
                        <a:srgbClr val="212432"/>
                      </a:solidFill>
                      <a:prstDash val="solid"/>
                      <a:round/>
                      <a:headEnd type="none" w="med" len="med"/>
                      <a:tailEnd type="none" w="med" len="med"/>
                    </a:lnT>
                    <a:lnB w="6350" cap="flat" cmpd="sng" algn="ctr">
                      <a:solidFill>
                        <a:srgbClr val="212432"/>
                      </a:solidFill>
                      <a:prstDash val="solid"/>
                      <a:round/>
                      <a:headEnd type="none" w="med" len="med"/>
                      <a:tailEnd type="none" w="med" len="med"/>
                    </a:lnB>
                    <a:noFill/>
                  </a:tcPr>
                </a:tc>
                <a:tc>
                  <a:txBody>
                    <a:bodyPr/>
                    <a:lstStyle/>
                    <a:p>
                      <a:pPr algn="ctr" fontAlgn="b"/>
                      <a:r>
                        <a:rPr lang="es-CL" sz="900" b="1" i="0" u="none" strike="noStrike">
                          <a:solidFill>
                            <a:srgbClr val="0D0D0D"/>
                          </a:solidFill>
                          <a:effectLst/>
                          <a:latin typeface="Tisa sans pro med"/>
                        </a:rPr>
                        <a:t>74</a:t>
                      </a:r>
                    </a:p>
                  </a:txBody>
                  <a:tcPr marL="7620" marR="7620" marT="7620" marB="0" anchor="b">
                    <a:lnL w="6350" cap="flat" cmpd="sng" algn="ctr">
                      <a:solidFill>
                        <a:srgbClr val="212432"/>
                      </a:solidFill>
                      <a:prstDash val="solid"/>
                      <a:round/>
                      <a:headEnd type="none" w="med" len="med"/>
                      <a:tailEnd type="none" w="med" len="med"/>
                    </a:lnL>
                    <a:lnR w="6350" cap="flat" cmpd="sng" algn="ctr">
                      <a:solidFill>
                        <a:srgbClr val="212432"/>
                      </a:solidFill>
                      <a:prstDash val="solid"/>
                      <a:round/>
                      <a:headEnd type="none" w="med" len="med"/>
                      <a:tailEnd type="none" w="med" len="med"/>
                    </a:lnR>
                    <a:lnT w="6350" cap="flat" cmpd="sng" algn="ctr">
                      <a:solidFill>
                        <a:srgbClr val="212432"/>
                      </a:solidFill>
                      <a:prstDash val="solid"/>
                      <a:round/>
                      <a:headEnd type="none" w="med" len="med"/>
                      <a:tailEnd type="none" w="med" len="med"/>
                    </a:lnT>
                    <a:lnB w="6350" cap="flat" cmpd="sng" algn="ctr">
                      <a:solidFill>
                        <a:srgbClr val="212432"/>
                      </a:solidFill>
                      <a:prstDash val="solid"/>
                      <a:round/>
                      <a:headEnd type="none" w="med" len="med"/>
                      <a:tailEnd type="none" w="med" len="med"/>
                    </a:lnB>
                    <a:noFill/>
                  </a:tcPr>
                </a:tc>
                <a:tc>
                  <a:txBody>
                    <a:bodyPr/>
                    <a:lstStyle/>
                    <a:p>
                      <a:pPr algn="ctr" fontAlgn="b"/>
                      <a:r>
                        <a:rPr lang="es-CL" sz="900" b="1" i="0" u="none" strike="noStrike">
                          <a:solidFill>
                            <a:srgbClr val="0D0D0D"/>
                          </a:solidFill>
                          <a:effectLst/>
                          <a:latin typeface="Tisa sans pro med"/>
                        </a:rPr>
                        <a:t>13.423</a:t>
                      </a:r>
                    </a:p>
                  </a:txBody>
                  <a:tcPr marL="7620" marR="7620" marT="7620" marB="0" anchor="b">
                    <a:lnL w="6350" cap="flat" cmpd="sng" algn="ctr">
                      <a:solidFill>
                        <a:srgbClr val="212432"/>
                      </a:solidFill>
                      <a:prstDash val="solid"/>
                      <a:round/>
                      <a:headEnd type="none" w="med" len="med"/>
                      <a:tailEnd type="none" w="med" len="med"/>
                    </a:lnL>
                    <a:lnR w="6350" cap="flat" cmpd="sng" algn="ctr">
                      <a:solidFill>
                        <a:srgbClr val="212432"/>
                      </a:solidFill>
                      <a:prstDash val="solid"/>
                      <a:round/>
                      <a:headEnd type="none" w="med" len="med"/>
                      <a:tailEnd type="none" w="med" len="med"/>
                    </a:lnR>
                    <a:lnT w="6350" cap="flat" cmpd="sng" algn="ctr">
                      <a:solidFill>
                        <a:srgbClr val="212432"/>
                      </a:solidFill>
                      <a:prstDash val="solid"/>
                      <a:round/>
                      <a:headEnd type="none" w="med" len="med"/>
                      <a:tailEnd type="none" w="med" len="med"/>
                    </a:lnT>
                    <a:lnB w="6350" cap="flat" cmpd="sng" algn="ctr">
                      <a:solidFill>
                        <a:srgbClr val="212432"/>
                      </a:solidFill>
                      <a:prstDash val="solid"/>
                      <a:round/>
                      <a:headEnd type="none" w="med" len="med"/>
                      <a:tailEnd type="none" w="med" len="med"/>
                    </a:lnB>
                    <a:noFill/>
                  </a:tcPr>
                </a:tc>
                <a:tc>
                  <a:txBody>
                    <a:bodyPr/>
                    <a:lstStyle/>
                    <a:p>
                      <a:pPr algn="ctr" fontAlgn="b"/>
                      <a:r>
                        <a:rPr lang="es-CL" sz="900" b="1" i="0" u="none" strike="noStrike">
                          <a:solidFill>
                            <a:srgbClr val="0D0D0D"/>
                          </a:solidFill>
                          <a:effectLst/>
                          <a:latin typeface="Tisa sans pro med"/>
                        </a:rPr>
                        <a:t>6.990</a:t>
                      </a:r>
                    </a:p>
                  </a:txBody>
                  <a:tcPr marL="7620" marR="7620" marT="7620" marB="0" anchor="b">
                    <a:lnL w="6350" cap="flat" cmpd="sng" algn="ctr">
                      <a:solidFill>
                        <a:srgbClr val="212432"/>
                      </a:solidFill>
                      <a:prstDash val="solid"/>
                      <a:round/>
                      <a:headEnd type="none" w="med" len="med"/>
                      <a:tailEnd type="none" w="med" len="med"/>
                    </a:lnL>
                    <a:lnR w="6350" cap="flat" cmpd="sng" algn="ctr">
                      <a:solidFill>
                        <a:srgbClr val="212432"/>
                      </a:solidFill>
                      <a:prstDash val="solid"/>
                      <a:round/>
                      <a:headEnd type="none" w="med" len="med"/>
                      <a:tailEnd type="none" w="med" len="med"/>
                    </a:lnR>
                    <a:lnT w="6350" cap="flat" cmpd="sng" algn="ctr">
                      <a:solidFill>
                        <a:srgbClr val="212432"/>
                      </a:solidFill>
                      <a:prstDash val="solid"/>
                      <a:round/>
                      <a:headEnd type="none" w="med" len="med"/>
                      <a:tailEnd type="none" w="med" len="med"/>
                    </a:lnT>
                    <a:lnB w="6350" cap="flat" cmpd="sng" algn="ctr">
                      <a:solidFill>
                        <a:srgbClr val="212432"/>
                      </a:solidFill>
                      <a:prstDash val="solid"/>
                      <a:round/>
                      <a:headEnd type="none" w="med" len="med"/>
                      <a:tailEnd type="none" w="med" len="med"/>
                    </a:lnB>
                    <a:noFill/>
                  </a:tcPr>
                </a:tc>
                <a:extLst>
                  <a:ext uri="{0D108BD9-81ED-4DB2-BD59-A6C34878D82A}">
                    <a16:rowId xmlns:a16="http://schemas.microsoft.com/office/drawing/2014/main" val="2265703024"/>
                  </a:ext>
                </a:extLst>
              </a:tr>
              <a:tr h="159167">
                <a:tc>
                  <a:txBody>
                    <a:bodyPr/>
                    <a:lstStyle/>
                    <a:p>
                      <a:pPr algn="l" rtl="0" fontAlgn="b"/>
                      <a:r>
                        <a:rPr lang="es-CL" sz="900" b="0" i="0" u="none" strike="noStrike">
                          <a:solidFill>
                            <a:srgbClr val="000000"/>
                          </a:solidFill>
                          <a:effectLst/>
                          <a:latin typeface="Figtree"/>
                        </a:rPr>
                        <a:t>%Margen Bruto</a:t>
                      </a:r>
                    </a:p>
                  </a:txBody>
                  <a:tcPr marL="7958" marR="7958" marT="7958" marB="0" anchor="b">
                    <a:lnL w="6350" cap="flat" cmpd="sng" algn="ctr">
                      <a:solidFill>
                        <a:srgbClr val="212432"/>
                      </a:solidFill>
                      <a:prstDash val="solid"/>
                      <a:round/>
                      <a:headEnd type="none" w="med" len="med"/>
                      <a:tailEnd type="none" w="med" len="med"/>
                    </a:lnL>
                    <a:lnR w="6350" cap="flat" cmpd="sng" algn="ctr">
                      <a:solidFill>
                        <a:srgbClr val="212432"/>
                      </a:solidFill>
                      <a:prstDash val="solid"/>
                      <a:round/>
                      <a:headEnd type="none" w="med" len="med"/>
                      <a:tailEnd type="none" w="med" len="med"/>
                    </a:lnR>
                    <a:lnT w="6350" cap="flat" cmpd="sng" algn="ctr">
                      <a:solidFill>
                        <a:srgbClr val="212432"/>
                      </a:solidFill>
                      <a:prstDash val="solid"/>
                      <a:round/>
                      <a:headEnd type="none" w="med" len="med"/>
                      <a:tailEnd type="none" w="med" len="med"/>
                    </a:lnT>
                    <a:lnB w="6350" cap="flat" cmpd="sng" algn="ctr">
                      <a:solidFill>
                        <a:srgbClr val="212432"/>
                      </a:solidFill>
                      <a:prstDash val="solid"/>
                      <a:round/>
                      <a:headEnd type="none" w="med" len="med"/>
                      <a:tailEnd type="none" w="med" len="med"/>
                    </a:lnB>
                    <a:noFill/>
                  </a:tcPr>
                </a:tc>
                <a:tc>
                  <a:txBody>
                    <a:bodyPr/>
                    <a:lstStyle/>
                    <a:p>
                      <a:pPr algn="ctr" fontAlgn="b"/>
                      <a:r>
                        <a:rPr lang="es-CL" sz="1100" b="0" i="0" u="none" strike="noStrike">
                          <a:solidFill>
                            <a:srgbClr val="000000"/>
                          </a:solidFill>
                          <a:effectLst/>
                          <a:latin typeface="Calibri" panose="020F0502020204030204" pitchFamily="34" charset="0"/>
                        </a:rPr>
                        <a:t>31%</a:t>
                      </a:r>
                    </a:p>
                  </a:txBody>
                  <a:tcPr marL="7620" marR="7620" marT="7620" marB="0" anchor="b">
                    <a:lnL w="6350" cap="flat" cmpd="sng" algn="ctr">
                      <a:solidFill>
                        <a:srgbClr val="212432"/>
                      </a:solidFill>
                      <a:prstDash val="solid"/>
                      <a:round/>
                      <a:headEnd type="none" w="med" len="med"/>
                      <a:tailEnd type="none" w="med" len="med"/>
                    </a:lnL>
                    <a:lnR w="6350" cap="flat" cmpd="sng" algn="ctr">
                      <a:solidFill>
                        <a:srgbClr val="212432"/>
                      </a:solidFill>
                      <a:prstDash val="solid"/>
                      <a:round/>
                      <a:headEnd type="none" w="med" len="med"/>
                      <a:tailEnd type="none" w="med" len="med"/>
                    </a:lnR>
                    <a:lnT w="6350" cap="flat" cmpd="sng" algn="ctr">
                      <a:solidFill>
                        <a:srgbClr val="212432"/>
                      </a:solidFill>
                      <a:prstDash val="solid"/>
                      <a:round/>
                      <a:headEnd type="none" w="med" len="med"/>
                      <a:tailEnd type="none" w="med" len="med"/>
                    </a:lnT>
                    <a:lnB w="6350" cap="flat" cmpd="sng" algn="ctr">
                      <a:solidFill>
                        <a:srgbClr val="212432"/>
                      </a:solidFill>
                      <a:prstDash val="solid"/>
                      <a:round/>
                      <a:headEnd type="none" w="med" len="med"/>
                      <a:tailEnd type="none" w="med" len="med"/>
                    </a:lnB>
                    <a:noFill/>
                  </a:tcPr>
                </a:tc>
                <a:tc>
                  <a:txBody>
                    <a:bodyPr/>
                    <a:lstStyle/>
                    <a:p>
                      <a:pPr algn="ctr" fontAlgn="b"/>
                      <a:r>
                        <a:rPr lang="es-CL" sz="1100" b="0" i="0" u="none" strike="noStrike" dirty="0">
                          <a:solidFill>
                            <a:srgbClr val="000000"/>
                          </a:solidFill>
                          <a:effectLst/>
                          <a:latin typeface="Calibri" panose="020F0502020204030204" pitchFamily="34" charset="0"/>
                        </a:rPr>
                        <a:t>22%</a:t>
                      </a:r>
                    </a:p>
                  </a:txBody>
                  <a:tcPr marL="7620" marR="7620" marT="7620" marB="0" anchor="b">
                    <a:lnL w="6350" cap="flat" cmpd="sng" algn="ctr">
                      <a:solidFill>
                        <a:srgbClr val="212432"/>
                      </a:solidFill>
                      <a:prstDash val="solid"/>
                      <a:round/>
                      <a:headEnd type="none" w="med" len="med"/>
                      <a:tailEnd type="none" w="med" len="med"/>
                    </a:lnL>
                    <a:lnR w="6350" cap="flat" cmpd="sng" algn="ctr">
                      <a:solidFill>
                        <a:srgbClr val="212432"/>
                      </a:solidFill>
                      <a:prstDash val="solid"/>
                      <a:round/>
                      <a:headEnd type="none" w="med" len="med"/>
                      <a:tailEnd type="none" w="med" len="med"/>
                    </a:lnR>
                    <a:lnT w="6350" cap="flat" cmpd="sng" algn="ctr">
                      <a:solidFill>
                        <a:srgbClr val="212432"/>
                      </a:solidFill>
                      <a:prstDash val="solid"/>
                      <a:round/>
                      <a:headEnd type="none" w="med" len="med"/>
                      <a:tailEnd type="none" w="med" len="med"/>
                    </a:lnT>
                    <a:lnB w="6350" cap="flat" cmpd="sng" algn="ctr">
                      <a:solidFill>
                        <a:srgbClr val="212432"/>
                      </a:solidFill>
                      <a:prstDash val="solid"/>
                      <a:round/>
                      <a:headEnd type="none" w="med" len="med"/>
                      <a:tailEnd type="none" w="med" len="med"/>
                    </a:lnB>
                    <a:noFill/>
                  </a:tcPr>
                </a:tc>
                <a:tc>
                  <a:txBody>
                    <a:bodyPr/>
                    <a:lstStyle/>
                    <a:p>
                      <a:pPr algn="ctr" fontAlgn="b"/>
                      <a:r>
                        <a:rPr lang="es-CL" sz="1100" b="0" i="0" u="none" strike="noStrike">
                          <a:solidFill>
                            <a:srgbClr val="000000"/>
                          </a:solidFill>
                          <a:effectLst/>
                          <a:latin typeface="Calibri" panose="020F0502020204030204" pitchFamily="34" charset="0"/>
                        </a:rPr>
                        <a:t>90%</a:t>
                      </a:r>
                    </a:p>
                  </a:txBody>
                  <a:tcPr marL="7620" marR="7620" marT="7620" marB="0" anchor="b">
                    <a:lnL w="6350" cap="flat" cmpd="sng" algn="ctr">
                      <a:solidFill>
                        <a:srgbClr val="212432"/>
                      </a:solidFill>
                      <a:prstDash val="solid"/>
                      <a:round/>
                      <a:headEnd type="none" w="med" len="med"/>
                      <a:tailEnd type="none" w="med" len="med"/>
                    </a:lnL>
                    <a:lnR w="6350" cap="flat" cmpd="sng" algn="ctr">
                      <a:solidFill>
                        <a:srgbClr val="212432"/>
                      </a:solidFill>
                      <a:prstDash val="solid"/>
                      <a:round/>
                      <a:headEnd type="none" w="med" len="med"/>
                      <a:tailEnd type="none" w="med" len="med"/>
                    </a:lnR>
                    <a:lnT w="6350" cap="flat" cmpd="sng" algn="ctr">
                      <a:solidFill>
                        <a:srgbClr val="212432"/>
                      </a:solidFill>
                      <a:prstDash val="solid"/>
                      <a:round/>
                      <a:headEnd type="none" w="med" len="med"/>
                      <a:tailEnd type="none" w="med" len="med"/>
                    </a:lnT>
                    <a:lnB w="6350" cap="flat" cmpd="sng" algn="ctr">
                      <a:solidFill>
                        <a:srgbClr val="212432"/>
                      </a:solidFill>
                      <a:prstDash val="solid"/>
                      <a:round/>
                      <a:headEnd type="none" w="med" len="med"/>
                      <a:tailEnd type="none" w="med" len="med"/>
                    </a:lnB>
                    <a:noFill/>
                  </a:tcPr>
                </a:tc>
                <a:tc>
                  <a:txBody>
                    <a:bodyPr/>
                    <a:lstStyle/>
                    <a:p>
                      <a:pPr algn="ctr" fontAlgn="b"/>
                      <a:r>
                        <a:rPr lang="es-CL" sz="1100" b="0" i="0" u="none" strike="noStrike">
                          <a:solidFill>
                            <a:srgbClr val="000000"/>
                          </a:solidFill>
                          <a:effectLst/>
                          <a:latin typeface="Calibri" panose="020F0502020204030204" pitchFamily="34" charset="0"/>
                        </a:rPr>
                        <a:t>40%</a:t>
                      </a:r>
                    </a:p>
                  </a:txBody>
                  <a:tcPr marL="7620" marR="7620" marT="7620" marB="0" anchor="b">
                    <a:lnL w="6350" cap="flat" cmpd="sng" algn="ctr">
                      <a:solidFill>
                        <a:srgbClr val="212432"/>
                      </a:solidFill>
                      <a:prstDash val="solid"/>
                      <a:round/>
                      <a:headEnd type="none" w="med" len="med"/>
                      <a:tailEnd type="none" w="med" len="med"/>
                    </a:lnL>
                    <a:lnR w="6350" cap="flat" cmpd="sng" algn="ctr">
                      <a:solidFill>
                        <a:srgbClr val="212432"/>
                      </a:solidFill>
                      <a:prstDash val="solid"/>
                      <a:round/>
                      <a:headEnd type="none" w="med" len="med"/>
                      <a:tailEnd type="none" w="med" len="med"/>
                    </a:lnR>
                    <a:lnT w="6350" cap="flat" cmpd="sng" algn="ctr">
                      <a:solidFill>
                        <a:srgbClr val="212432"/>
                      </a:solidFill>
                      <a:prstDash val="solid"/>
                      <a:round/>
                      <a:headEnd type="none" w="med" len="med"/>
                      <a:tailEnd type="none" w="med" len="med"/>
                    </a:lnT>
                    <a:lnB w="6350" cap="flat" cmpd="sng" algn="ctr">
                      <a:solidFill>
                        <a:srgbClr val="212432"/>
                      </a:solidFill>
                      <a:prstDash val="solid"/>
                      <a:round/>
                      <a:headEnd type="none" w="med" len="med"/>
                      <a:tailEnd type="none" w="med" len="med"/>
                    </a:lnB>
                    <a:noFill/>
                  </a:tcPr>
                </a:tc>
                <a:tc>
                  <a:txBody>
                    <a:bodyPr/>
                    <a:lstStyle/>
                    <a:p>
                      <a:pPr algn="ctr" fontAlgn="b"/>
                      <a:r>
                        <a:rPr lang="es-CL" sz="1100" b="0" i="0" u="none" strike="noStrike">
                          <a:solidFill>
                            <a:srgbClr val="000000"/>
                          </a:solidFill>
                          <a:effectLst/>
                          <a:latin typeface="Calibri" panose="020F0502020204030204" pitchFamily="34" charset="0"/>
                        </a:rPr>
                        <a:t>33%</a:t>
                      </a:r>
                    </a:p>
                  </a:txBody>
                  <a:tcPr marL="7620" marR="7620" marT="7620" marB="0" anchor="b">
                    <a:lnL w="6350" cap="flat" cmpd="sng" algn="ctr">
                      <a:solidFill>
                        <a:srgbClr val="212432"/>
                      </a:solidFill>
                      <a:prstDash val="solid"/>
                      <a:round/>
                      <a:headEnd type="none" w="med" len="med"/>
                      <a:tailEnd type="none" w="med" len="med"/>
                    </a:lnL>
                    <a:lnR w="6350" cap="flat" cmpd="sng" algn="ctr">
                      <a:solidFill>
                        <a:srgbClr val="212432"/>
                      </a:solidFill>
                      <a:prstDash val="solid"/>
                      <a:round/>
                      <a:headEnd type="none" w="med" len="med"/>
                      <a:tailEnd type="none" w="med" len="med"/>
                    </a:lnR>
                    <a:lnT w="6350" cap="flat" cmpd="sng" algn="ctr">
                      <a:solidFill>
                        <a:srgbClr val="212432"/>
                      </a:solidFill>
                      <a:prstDash val="solid"/>
                      <a:round/>
                      <a:headEnd type="none" w="med" len="med"/>
                      <a:tailEnd type="none" w="med" len="med"/>
                    </a:lnT>
                    <a:lnB w="6350" cap="flat" cmpd="sng" algn="ctr">
                      <a:solidFill>
                        <a:srgbClr val="212432"/>
                      </a:solidFill>
                      <a:prstDash val="solid"/>
                      <a:round/>
                      <a:headEnd type="none" w="med" len="med"/>
                      <a:tailEnd type="none" w="med" len="med"/>
                    </a:lnB>
                    <a:noFill/>
                  </a:tcPr>
                </a:tc>
                <a:tc>
                  <a:txBody>
                    <a:bodyPr/>
                    <a:lstStyle/>
                    <a:p>
                      <a:pPr algn="ctr" fontAlgn="b"/>
                      <a:r>
                        <a:rPr lang="es-CL" sz="1100" b="0" i="0" u="none" strike="noStrike" dirty="0">
                          <a:solidFill>
                            <a:srgbClr val="000000"/>
                          </a:solidFill>
                          <a:effectLst/>
                          <a:latin typeface="Calibri" panose="020F0502020204030204" pitchFamily="34" charset="0"/>
                        </a:rPr>
                        <a:t>22%</a:t>
                      </a:r>
                    </a:p>
                  </a:txBody>
                  <a:tcPr marL="7620" marR="7620" marT="7620" marB="0" anchor="b">
                    <a:lnL w="6350" cap="flat" cmpd="sng" algn="ctr">
                      <a:solidFill>
                        <a:srgbClr val="212432"/>
                      </a:solidFill>
                      <a:prstDash val="solid"/>
                      <a:round/>
                      <a:headEnd type="none" w="med" len="med"/>
                      <a:tailEnd type="none" w="med" len="med"/>
                    </a:lnL>
                    <a:lnR w="6350" cap="flat" cmpd="sng" algn="ctr">
                      <a:solidFill>
                        <a:srgbClr val="212432"/>
                      </a:solidFill>
                      <a:prstDash val="solid"/>
                      <a:round/>
                      <a:headEnd type="none" w="med" len="med"/>
                      <a:tailEnd type="none" w="med" len="med"/>
                    </a:lnR>
                    <a:lnT w="6350" cap="flat" cmpd="sng" algn="ctr">
                      <a:solidFill>
                        <a:srgbClr val="212432"/>
                      </a:solidFill>
                      <a:prstDash val="solid"/>
                      <a:round/>
                      <a:headEnd type="none" w="med" len="med"/>
                      <a:tailEnd type="none" w="med" len="med"/>
                    </a:lnT>
                    <a:lnB w="6350" cap="flat" cmpd="sng" algn="ctr">
                      <a:solidFill>
                        <a:srgbClr val="212432"/>
                      </a:solidFill>
                      <a:prstDash val="solid"/>
                      <a:round/>
                      <a:headEnd type="none" w="med" len="med"/>
                      <a:tailEnd type="none" w="med" len="med"/>
                    </a:lnB>
                    <a:noFill/>
                  </a:tcPr>
                </a:tc>
                <a:extLst>
                  <a:ext uri="{0D108BD9-81ED-4DB2-BD59-A6C34878D82A}">
                    <a16:rowId xmlns:a16="http://schemas.microsoft.com/office/drawing/2014/main" val="3599151711"/>
                  </a:ext>
                </a:extLst>
              </a:tr>
            </a:tbl>
          </a:graphicData>
        </a:graphic>
      </p:graphicFrame>
      <p:sp>
        <p:nvSpPr>
          <p:cNvPr id="8" name="Marcador de número de diapositiva 10">
            <a:extLst>
              <a:ext uri="{FF2B5EF4-FFF2-40B4-BE49-F238E27FC236}">
                <a16:creationId xmlns:a16="http://schemas.microsoft.com/office/drawing/2014/main" id="{0103D648-84B9-C0FD-20FB-9062277A1C51}"/>
              </a:ext>
            </a:extLst>
          </p:cNvPr>
          <p:cNvSpPr txBox="1">
            <a:spLocks/>
          </p:cNvSpPr>
          <p:nvPr/>
        </p:nvSpPr>
        <p:spPr>
          <a:xfrm>
            <a:off x="9315494" y="6472250"/>
            <a:ext cx="2743200" cy="365125"/>
          </a:xfrm>
          <a:prstGeom prst="rect">
            <a:avLst/>
          </a:prstGeom>
        </p:spPr>
        <p:txBody>
          <a:bodyPr vert="horz" lIns="91440" tIns="45720" rIns="91440" bIns="45720" rtlCol="0" anchor="ctr"/>
          <a:lstStyle>
            <a:defPPr>
              <a:defRPr lang="es-ES_tradnl"/>
            </a:defPPr>
            <a:lvl1pPr marL="0" algn="r" defTabSz="914400" rtl="0" eaLnBrk="1" latinLnBrk="0" hangingPunct="1">
              <a:defRPr sz="1200" kern="1200">
                <a:solidFill>
                  <a:schemeClr val="bg1"/>
                </a:solidFill>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CDD08E-3282-4844-AD9C-AEA00011782B}" type="slidenum">
              <a:rPr lang="es-CL" sz="1100" smtClean="0">
                <a:latin typeface="Figtree" pitchFamily="2" charset="0"/>
              </a:rPr>
              <a:pPr/>
              <a:t>9</a:t>
            </a:fld>
            <a:endParaRPr lang="es-CL" sz="1100" dirty="0">
              <a:latin typeface="Figtree" pitchFamily="2" charset="0"/>
            </a:endParaRPr>
          </a:p>
        </p:txBody>
      </p:sp>
      <p:graphicFrame>
        <p:nvGraphicFramePr>
          <p:cNvPr id="5" name="Gráfico 4">
            <a:extLst>
              <a:ext uri="{FF2B5EF4-FFF2-40B4-BE49-F238E27FC236}">
                <a16:creationId xmlns:a16="http://schemas.microsoft.com/office/drawing/2014/main" id="{E429B62A-9956-4129-87C2-DAFC0C07374C}"/>
              </a:ext>
            </a:extLst>
          </p:cNvPr>
          <p:cNvGraphicFramePr>
            <a:graphicFrameLocks/>
          </p:cNvGraphicFramePr>
          <p:nvPr>
            <p:extLst>
              <p:ext uri="{D42A27DB-BD31-4B8C-83A1-F6EECF244321}">
                <p14:modId xmlns:p14="http://schemas.microsoft.com/office/powerpoint/2010/main" val="2037830342"/>
              </p:ext>
            </p:extLst>
          </p:nvPr>
        </p:nvGraphicFramePr>
        <p:xfrm>
          <a:off x="892404" y="3181078"/>
          <a:ext cx="10407192" cy="26866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8557625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lcf76f155ced4ddcb4097134ff3c332f xmlns="1f443e0d-5e6d-43e5-8577-f6f89df6a626">
      <Terms xmlns="http://schemas.microsoft.com/office/infopath/2007/PartnerControls"/>
    </lcf76f155ced4ddcb4097134ff3c332f>
    <_ip_UnifiedCompliancePolicyProperties xmlns="http://schemas.microsoft.com/sharepoint/v3" xsi:nil="true"/>
    <TaxCatchAll xmlns="cc08bf1e-60c2-4a9b-87b2-8cccc2e6cbb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48C8F53E20C8A64294FE731D9454F32C" ma:contentTypeVersion="21" ma:contentTypeDescription="Crear nuevo documento." ma:contentTypeScope="" ma:versionID="3238bd9349252b68eb90192b274aae19">
  <xsd:schema xmlns:xsd="http://www.w3.org/2001/XMLSchema" xmlns:xs="http://www.w3.org/2001/XMLSchema" xmlns:p="http://schemas.microsoft.com/office/2006/metadata/properties" xmlns:ns1="http://schemas.microsoft.com/sharepoint/v3" xmlns:ns2="2e1d0550-a3bf-4821-a540-125a3d884bd1" xmlns:ns3="1f443e0d-5e6d-43e5-8577-f6f89df6a626" xmlns:ns4="cc08bf1e-60c2-4a9b-87b2-8cccc2e6cbb5" targetNamespace="http://schemas.microsoft.com/office/2006/metadata/properties" ma:root="true" ma:fieldsID="32a745ff8516f6aa3e34df165470f392" ns1:_="" ns2:_="" ns3:_="" ns4:_="">
    <xsd:import namespace="http://schemas.microsoft.com/sharepoint/v3"/>
    <xsd:import namespace="2e1d0550-a3bf-4821-a540-125a3d884bd1"/>
    <xsd:import namespace="1f443e0d-5e6d-43e5-8577-f6f89df6a626"/>
    <xsd:import namespace="cc08bf1e-60c2-4a9b-87b2-8cccc2e6cbb5"/>
    <xsd:element name="properties">
      <xsd:complexType>
        <xsd:sequence>
          <xsd:element name="documentManagement">
            <xsd:complexType>
              <xsd:all>
                <xsd:element ref="ns2:SharedWithUsers" minOccurs="0"/>
                <xsd:element ref="ns2:SharingHintHash"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lcf76f155ced4ddcb4097134ff3c332f" minOccurs="0"/>
                <xsd:element ref="ns4:TaxCatchAll" minOccurs="0"/>
                <xsd:element ref="ns3:MediaServiceSearchProperties" minOccurs="0"/>
                <xsd:element ref="ns3:MediaServiceDateTaken" minOccurs="0"/>
                <xsd:element ref="ns3:MediaServiceLocation" minOccurs="0"/>
                <xsd:element ref="ns3:MediaServiceObjectDetectorVersions" minOccurs="0"/>
                <xsd:element ref="ns3:MediaLengthInSecond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7" nillable="true" ma:displayName="Propiedades de la Directiva de cumplimiento unificado" ma:hidden="true" ma:internalName="_ip_UnifiedCompliancePolicyProperties">
      <xsd:simpleType>
        <xsd:restriction base="dms:Note"/>
      </xsd:simpleType>
    </xsd:element>
    <xsd:element name="_ip_UnifiedCompliancePolicyUIAction" ma:index="28" nillable="true" ma:displayName="Acción de IU de la Directiva de cumplimiento unificado"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e1d0550-a3bf-4821-a540-125a3d884bd1" elementFormDefault="qualified">
    <xsd:import namespace="http://schemas.microsoft.com/office/2006/documentManagement/types"/>
    <xsd:import namespace="http://schemas.microsoft.com/office/infopath/2007/PartnerControls"/>
    <xsd:element name="SharedWithUsers" ma:index="8"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Hash de la sugerencia para compartir" ma:internalName="SharingHintHash" ma:readOnly="true">
      <xsd:simpleType>
        <xsd:restriction base="dms:Text"/>
      </xsd:simpleType>
    </xsd:element>
    <xsd:element name="SharedWithDetails" ma:index="10" nillable="true" ma:displayName="Detalles de uso compartido"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f443e0d-5e6d-43e5-8577-f6f89df6a626"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Etiquetas de imagen" ma:readOnly="false" ma:fieldId="{5cf76f15-5ced-4ddc-b409-7134ff3c332f}" ma:taxonomyMulti="true" ma:sspId="5d17a6f9-c775-4b0c-a8b0-829588ecc640" ma:termSetId="09814cd3-568e-fe90-9814-8d621ff8fb84" ma:anchorId="fba54fb3-c3e1-fe81-a776-ca4b69148c4d" ma:open="true" ma:isKeyword="false">
      <xsd:complexType>
        <xsd:sequence>
          <xsd:element ref="pc:Terms" minOccurs="0" maxOccurs="1"/>
        </xsd:sequence>
      </xsd:complex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DateTaken" ma:index="23" nillable="true" ma:displayName="MediaServiceDateTaken" ma:hidden="true" ma:indexed="true" ma:internalName="MediaServiceDateTaken" ma:readOnly="true">
      <xsd:simpleType>
        <xsd:restriction base="dms:Text"/>
      </xsd:simpleType>
    </xsd:element>
    <xsd:element name="MediaServiceLocation" ma:index="24" nillable="true" ma:displayName="Location" ma:indexed="true" ma:internalName="MediaServiceLocation" ma:readOnly="true">
      <xsd:simpleType>
        <xsd:restriction base="dms:Text"/>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LengthInSeconds" ma:index="2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c08bf1e-60c2-4a9b-87b2-8cccc2e6cbb5"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79157a54-0ddc-4ad7-b754-e16b11f5540b}" ma:internalName="TaxCatchAll" ma:showField="CatchAllData" ma:web="cc08bf1e-60c2-4a9b-87b2-8cccc2e6cbb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6C48CF9-29E9-492E-9271-BB73739C2B81}">
  <ds:schemaRefs>
    <ds:schemaRef ds:uri="http://schemas.microsoft.com/sharepoint/v3/contenttype/forms"/>
  </ds:schemaRefs>
</ds:datastoreItem>
</file>

<file path=customXml/itemProps2.xml><?xml version="1.0" encoding="utf-8"?>
<ds:datastoreItem xmlns:ds="http://schemas.openxmlformats.org/officeDocument/2006/customXml" ds:itemID="{9208235E-7B95-45C9-809F-D78B067C5A0E}">
  <ds:schemaRefs>
    <ds:schemaRef ds:uri="http://schemas.microsoft.com/office/2006/metadata/properties"/>
    <ds:schemaRef ds:uri="http://schemas.microsoft.com/office/infopath/2007/PartnerControls"/>
    <ds:schemaRef ds:uri="http://schemas.microsoft.com/sharepoint/v3"/>
    <ds:schemaRef ds:uri="1f443e0d-5e6d-43e5-8577-f6f89df6a626"/>
    <ds:schemaRef ds:uri="cc08bf1e-60c2-4a9b-87b2-8cccc2e6cbb5"/>
  </ds:schemaRefs>
</ds:datastoreItem>
</file>

<file path=customXml/itemProps3.xml><?xml version="1.0" encoding="utf-8"?>
<ds:datastoreItem xmlns:ds="http://schemas.openxmlformats.org/officeDocument/2006/customXml" ds:itemID="{B523BB64-B6BD-41CD-A4CC-C54321480C4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e1d0550-a3bf-4821-a540-125a3d884bd1"/>
    <ds:schemaRef ds:uri="1f443e0d-5e6d-43e5-8577-f6f89df6a626"/>
    <ds:schemaRef ds:uri="cc08bf1e-60c2-4a9b-87b2-8cccc2e6cbb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2766</TotalTime>
  <Words>1218</Words>
  <Application>Microsoft Office PowerPoint</Application>
  <PresentationFormat>Panorámica</PresentationFormat>
  <Paragraphs>402</Paragraphs>
  <Slides>22</Slides>
  <Notes>4</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22</vt:i4>
      </vt:variant>
    </vt:vector>
  </HeadingPairs>
  <TitlesOfParts>
    <vt:vector size="30" baseType="lpstr">
      <vt:lpstr>Aptos</vt:lpstr>
      <vt:lpstr>Aptos Display</vt:lpstr>
      <vt:lpstr>Arial</vt:lpstr>
      <vt:lpstr>Calibri</vt:lpstr>
      <vt:lpstr>Figtree</vt:lpstr>
      <vt:lpstr>Figtree-Light</vt:lpstr>
      <vt:lpstr>Tisa sans pro med</vt:lpstr>
      <vt:lpstr>Tema de Office</vt:lpstr>
      <vt:lpstr>Presentación de PowerPoint</vt:lpstr>
      <vt:lpstr>“Más de 40 años en el desarrollo de proyectos inmobiliarios, consolidándose como una marca reconocida por la calidad de su producto y su trayectoria en el mercado, enfocando sus esfuerzos en entregar una experiencia superior a sus clientes”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Josefina  Lopez</dc:creator>
  <cp:lastModifiedBy>Rodrigo Peña Troncoso</cp:lastModifiedBy>
  <cp:revision>9</cp:revision>
  <dcterms:created xsi:type="dcterms:W3CDTF">2024-04-04T15:14:01Z</dcterms:created>
  <dcterms:modified xsi:type="dcterms:W3CDTF">2024-12-06T10:59:04Z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0x01010048C8F53E20C8A64294FE731D9454F32C</vt:lpwstr>
  </property>
  <property fmtid="{D5CDD505-2E9C-101B-9397-08002B2CF9AE}" pid="3" name="MediaServiceImageTags">
    <vt:lpwstr/>
  </property>
</Properties>
</file>